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notesSlides/notesSlide38.xml" ContentType="application/vnd.openxmlformats-officedocument.presentationml.notesSlide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27.xml" ContentType="application/vnd.openxmlformats-officedocument.presentationml.notesSlide+xml"/>
  <Override PartName="/ppt/diagrams/layout9.xml" ContentType="application/vnd.openxmlformats-officedocument.drawingml.diagramLayout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notesSlides/notesSlide34.xml" ContentType="application/vnd.openxmlformats-officedocument.presentationml.notes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diagrams/layout5.xml" ContentType="application/vnd.openxmlformats-officedocument.drawingml.diagramLayout+xml"/>
  <Override PartName="/ppt/diagrams/data6.xml" ContentType="application/vnd.openxmlformats-officedocument.drawingml.diagramData+xml"/>
  <Override PartName="/ppt/notesSlides/notesSlide23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12.xml" ContentType="application/vnd.openxmlformats-officedocument.presentationml.notesSlide+xml"/>
  <Override PartName="/ppt/diagrams/colors8.xml" ContentType="application/vnd.openxmlformats-officedocument.drawingml.diagramColors+xml"/>
  <Override PartName="/ppt/notesSlides/notesSlide30.xml" ContentType="application/vnd.openxmlformats-officedocument.presentationml.notesSlide+xml"/>
  <Override PartName="/ppt/diagrams/layout1.xml" ContentType="application/vnd.openxmlformats-officedocument.drawingml.diagramLayout+xml"/>
  <Default Extension="xlsx" ContentType="application/vnd.openxmlformats-officedocument.spreadsheetml.sheet"/>
  <Override PartName="/ppt/notesSlides/notesSlide7.xml" ContentType="application/vnd.openxmlformats-officedocument.presentationml.notesSlide+xml"/>
  <Override PartName="/ppt/diagrams/data2.xml" ContentType="application/vnd.openxmlformats-officedocument.drawingml.diagramData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diagrams/colors4.xml" ContentType="application/vnd.openxmlformats-officedocument.drawingml.diagramColors+xml"/>
  <Override PartName="/ppt/diagrams/quickStyle7.xml" ContentType="application/vnd.openxmlformats-officedocument.drawingml.diagramStyl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3.xml" ContentType="application/vnd.openxmlformats-officedocument.presentationml.notesSlide+xml"/>
  <Default Extension="bin" ContentType="application/vnd.openxmlformats-officedocument.oleObject"/>
  <Override PartName="/ppt/charts/style1.xml" ContentType="application/vnd.ms-office.chartstyl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diagrams/quickStyle3.xml" ContentType="application/vnd.openxmlformats-officedocument.drawingml.diagramStyle+xml"/>
  <Override PartName="/ppt/notesSlides/notesSlide3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33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Override PartName="/ppt/notesSlides/notesSlide17.xml" ContentType="application/vnd.openxmlformats-officedocument.presentationml.notesSlide+xml"/>
  <Default Extension="emf" ContentType="image/x-emf"/>
  <Override PartName="/ppt/notesSlides/notesSlide28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diagrams/layout6.xml" ContentType="application/vnd.openxmlformats-officedocument.drawingml.diagramLayout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35.xml" ContentType="application/vnd.openxmlformats-officedocument.presentationml.notesSlide+xml"/>
  <Override PartName="/ppt/diagrams/data9.xml" ContentType="application/vnd.openxmlformats-officedocument.drawingml.diagramData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diagrams/layout4.xml" ContentType="application/vnd.openxmlformats-officedocument.drawingml.diagramLayout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diagrams/data7.xml" ContentType="application/vnd.openxmlformats-officedocument.drawingml.diagramData+xml"/>
  <Override PartName="/ppt/notesSlides/notesSlide33.xml" ContentType="application/vnd.openxmlformats-officedocument.presentationml.notesSlide+xml"/>
  <Override PartName="/ppt/diagrams/colors9.xml" ContentType="application/vnd.openxmlformats-officedocument.drawingml.diagramColors+xml"/>
  <Override PartName="/ppt/notesSlides/notesSlide42.xml" ContentType="application/vnd.openxmlformats-officedocument.presentationml.notesSlide+xml"/>
  <Override PartName="/ppt/charts/colors1.xml" ContentType="application/vnd.ms-office.chartcolorstyl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diagrams/layout2.xml" ContentType="application/vnd.openxmlformats-officedocument.drawingml.diagramLayout+xml"/>
  <Override PartName="/ppt/notesSlides/notesSlide11.xml" ContentType="application/vnd.openxmlformats-officedocument.presentationml.notesSlide+xml"/>
  <Default Extension="vml" ContentType="application/vnd.openxmlformats-officedocument.vmlDrawing"/>
  <Override PartName="/ppt/notesSlides/notesSlide20.xml" ContentType="application/vnd.openxmlformats-officedocument.presentationml.notesSlide+xml"/>
  <Override PartName="/ppt/diagrams/data5.xml" ContentType="application/vnd.openxmlformats-officedocument.drawingml.diagramData+xml"/>
  <Override PartName="/ppt/diagrams/colors7.xml" ContentType="application/vnd.openxmlformats-officedocument.drawingml.diagramColors+xml"/>
  <Override PartName="/ppt/notesSlides/notesSlide31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6.xml" ContentType="application/vnd.openxmlformats-officedocument.presentationml.notesSlide+xml"/>
  <Override PartName="/ppt/diagrams/data3.xml" ContentType="application/vnd.openxmlformats-officedocument.drawingml.diagramData+xml"/>
  <Override PartName="/ppt/diagrams/colors5.xml" ContentType="application/vnd.openxmlformats-officedocument.drawingml.diagramColors+xml"/>
  <Override PartName="/ppt/diagrams/quickStyle8.xml" ContentType="application/vnd.openxmlformats-officedocument.drawingml.diagramStyle+xml"/>
  <Override PartName="/ppt/slides/slide8.xml" ContentType="application/vnd.openxmlformats-officedocument.presentationml.slide+xml"/>
  <Override PartName="/ppt/diagrams/data1.xml" ContentType="application/vnd.openxmlformats-officedocument.drawingml.diagramData+xml"/>
  <Override PartName="/ppt/notesSlides/notesSlide4.xml" ContentType="application/vnd.openxmlformats-officedocument.presentationml.notesSlide+xml"/>
  <Override PartName="/ppt/diagrams/colors3.xml" ContentType="application/vnd.openxmlformats-officedocument.drawingml.diagramColors+xml"/>
  <Override PartName="/ppt/diagrams/quickStyle6.xml" ContentType="application/vnd.openxmlformats-officedocument.drawingml.diagramStyl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quickStyle4.xml" ContentType="application/vnd.openxmlformats-officedocument.drawingml.diagramStyle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notesSlides/notesSlide29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notesSlides/notesSlide18.xml" ContentType="application/vnd.openxmlformats-officedocument.presentationml.notesSlide+xml"/>
  <Override PartName="/ppt/notesSlides/notesSlide36.xml" ContentType="application/vnd.openxmlformats-officedocument.presentationml.notes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notesSlides/notesSlide25.xml" ContentType="application/vnd.openxmlformats-officedocument.presentationml.notesSlide+xml"/>
  <Override PartName="/ppt/diagrams/layout7.xml" ContentType="application/vnd.openxmlformats-officedocument.drawingml.diagramLayout+xml"/>
  <Override PartName="/ppt/diagrams/data8.xml" ContentType="application/vnd.openxmlformats-officedocument.drawingml.diagramData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9.xml" ContentType="application/vnd.openxmlformats-officedocument.presentationml.notesSlide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notesSlides/notesSlide21.xml" ContentType="application/vnd.openxmlformats-officedocument.presentationml.notesSlide+xml"/>
  <Override PartName="/ppt/notesSlides/notesSlide10.xml" ContentType="application/vnd.openxmlformats-officedocument.presentationml.notesSlide+xml"/>
  <Override PartName="/ppt/diagrams/colors6.xml" ContentType="application/vnd.openxmlformats-officedocument.drawingml.diagramColors+xml"/>
  <Override PartName="/ppt/diagrams/quickStyle9.xml" ContentType="application/vnd.openxmlformats-officedocument.drawingml.diagramStyle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charts/chart1.xml" ContentType="application/vnd.openxmlformats-officedocument.drawingml.chart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notesSlides/notesSlide1.xml" ContentType="application/vnd.openxmlformats-officedocument.presentationml.notesSlide+xml"/>
  <Override PartName="/ppt/diagrams/colors2.xml" ContentType="application/vnd.openxmlformats-officedocument.drawingml.diagramColors+xml"/>
  <Override PartName="/ppt/diagrams/quickStyle5.xml" ContentType="application/vnd.openxmlformats-officedocument.drawingml.diagramStyl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46.xml" ContentType="application/vnd.openxmlformats-officedocument.presentationml.slide+xml"/>
  <Override PartName="/ppt/slideLayouts/slideLayout5.xml" ContentType="application/vnd.openxmlformats-officedocument.presentationml.slideLayout+xml"/>
  <Override PartName="/ppt/drawings/drawing1.xml" ContentType="application/vnd.openxmlformats-officedocument.drawingml.chartshapes+xml"/>
  <Override PartName="/ppt/notesSlides/notesSlide19.xml" ContentType="application/vnd.openxmlformats-officedocument.presentationml.notesSlide+xml"/>
  <Override PartName="/ppt/slides/slide24.xml" ContentType="application/vnd.openxmlformats-officedocument.presentationml.slide+xml"/>
  <Override PartName="/ppt/slides/slide35.xml" ContentType="application/vnd.openxmlformats-officedocument.presentationml.slide+xml"/>
  <Override PartName="/ppt/diagrams/quickStyle1.xml" ContentType="application/vnd.openxmlformats-officedocument.drawingml.diagramStyle+xml"/>
  <Default Extension="jpeg" ContentType="image/jpeg"/>
  <Override PartName="/ppt/diagrams/layout8.xml" ContentType="application/vnd.openxmlformats-officedocument.drawingml.diagramLayout+xml"/>
  <Override PartName="/ppt/notesSlides/notesSlide37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49"/>
  </p:notesMasterIdLst>
  <p:sldIdLst>
    <p:sldId id="256" r:id="rId2"/>
    <p:sldId id="266" r:id="rId3"/>
    <p:sldId id="304" r:id="rId4"/>
    <p:sldId id="263" r:id="rId5"/>
    <p:sldId id="305" r:id="rId6"/>
    <p:sldId id="293" r:id="rId7"/>
    <p:sldId id="314" r:id="rId8"/>
    <p:sldId id="308" r:id="rId9"/>
    <p:sldId id="271" r:id="rId10"/>
    <p:sldId id="270" r:id="rId11"/>
    <p:sldId id="312" r:id="rId12"/>
    <p:sldId id="341" r:id="rId13"/>
    <p:sldId id="311" r:id="rId14"/>
    <p:sldId id="313" r:id="rId15"/>
    <p:sldId id="276" r:id="rId16"/>
    <p:sldId id="317" r:id="rId17"/>
    <p:sldId id="318" r:id="rId18"/>
    <p:sldId id="272" r:id="rId19"/>
    <p:sldId id="342" r:id="rId20"/>
    <p:sldId id="343" r:id="rId21"/>
    <p:sldId id="277" r:id="rId22"/>
    <p:sldId id="309" r:id="rId23"/>
    <p:sldId id="300" r:id="rId24"/>
    <p:sldId id="344" r:id="rId25"/>
    <p:sldId id="319" r:id="rId26"/>
    <p:sldId id="320" r:id="rId27"/>
    <p:sldId id="321" r:id="rId28"/>
    <p:sldId id="322" r:id="rId29"/>
    <p:sldId id="323" r:id="rId30"/>
    <p:sldId id="324" r:id="rId31"/>
    <p:sldId id="325" r:id="rId32"/>
    <p:sldId id="326" r:id="rId33"/>
    <p:sldId id="327" r:id="rId34"/>
    <p:sldId id="328" r:id="rId35"/>
    <p:sldId id="329" r:id="rId36"/>
    <p:sldId id="330" r:id="rId37"/>
    <p:sldId id="331" r:id="rId38"/>
    <p:sldId id="332" r:id="rId39"/>
    <p:sldId id="333" r:id="rId40"/>
    <p:sldId id="334" r:id="rId41"/>
    <p:sldId id="335" r:id="rId42"/>
    <p:sldId id="336" r:id="rId43"/>
    <p:sldId id="337" r:id="rId44"/>
    <p:sldId id="338" r:id="rId45"/>
    <p:sldId id="339" r:id="rId46"/>
    <p:sldId id="340" r:id="rId47"/>
    <p:sldId id="264" r:id="rId48"/>
  </p:sldIdLst>
  <p:sldSz cx="9144000" cy="6858000" type="screen4x3"/>
  <p:notesSz cx="6858000" cy="9144000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DF6363"/>
    <a:srgbClr val="FF4343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5935" autoAdjust="0"/>
    <p:restoredTop sz="76185" autoAdjust="0"/>
  </p:normalViewPr>
  <p:slideViewPr>
    <p:cSldViewPr>
      <p:cViewPr varScale="1">
        <p:scale>
          <a:sx n="70" d="100"/>
          <a:sy n="70" d="100"/>
        </p:scale>
        <p:origin x="-114" y="-139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20" d="100"/>
        <a:sy n="120" d="100"/>
      </p:scale>
      <p:origin x="0" y="-2472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ColorStyle" Target="colors1.xml"/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_____Microsoft_Office_Excel1.xlsx"/><Relationship Id="rId4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style val="5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chemeClr val="accent3">
                <a:alpha val="70000"/>
              </a:schemeClr>
            </a:solidFill>
            <a:ln>
              <a:noFill/>
            </a:ln>
            <a:effectLst/>
          </c:spPr>
          <c:dLbls>
            <c:dLbl>
              <c:idx val="0"/>
              <c:layout>
                <c:manualLayout>
                  <c:x val="0"/>
                  <c:y val="5.9375000000000018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2.0833333333333311E-3"/>
                  <c:y val="7.1874999999999994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-6.2500000000000021E-3"/>
                  <c:y val="9.3750000000000069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-2.0833333333333311E-3"/>
                  <c:y val="9.0625000000000094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6.2499999999998538E-3"/>
                  <c:y val="0.1062500000000000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5"/>
              <c:layout>
                <c:manualLayout>
                  <c:x val="-2.0833333333334912E-3"/>
                  <c:y val="3.517011306808141E-3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Лист1!$A$2:$A$8</c:f>
              <c:strCache>
                <c:ptCount val="7"/>
                <c:pt idx="0">
                  <c:v>2008</c:v>
                </c:pt>
                <c:pt idx="1">
                  <c:v>2009</c:v>
                </c:pt>
                <c:pt idx="2">
                  <c:v>2010</c:v>
                </c:pt>
                <c:pt idx="3">
                  <c:v>2011</c:v>
                </c:pt>
                <c:pt idx="4">
                  <c:v>2012</c:v>
                </c:pt>
                <c:pt idx="5">
                  <c:v>2013-2014</c:v>
                </c:pt>
                <c:pt idx="6">
                  <c:v>2015</c:v>
                </c:pt>
              </c:strCache>
            </c:strRef>
          </c:cat>
          <c:val>
            <c:numRef>
              <c:f>Лист1!$B$2:$B$8</c:f>
              <c:numCache>
                <c:formatCode>General</c:formatCode>
                <c:ptCount val="7"/>
                <c:pt idx="0">
                  <c:v>19</c:v>
                </c:pt>
                <c:pt idx="1">
                  <c:v>48</c:v>
                </c:pt>
                <c:pt idx="2">
                  <c:v>72</c:v>
                </c:pt>
                <c:pt idx="3">
                  <c:v>98</c:v>
                </c:pt>
                <c:pt idx="4">
                  <c:v>133</c:v>
                </c:pt>
                <c:pt idx="5">
                  <c:v>186</c:v>
                </c:pt>
                <c:pt idx="6">
                  <c:v>321</c:v>
                </c:pt>
              </c:numCache>
            </c:numRef>
          </c:val>
        </c:ser>
        <c:gapWidth val="80"/>
        <c:overlap val="25"/>
        <c:axId val="99739904"/>
        <c:axId val="80281600"/>
      </c:barChart>
      <c:catAx>
        <c:axId val="99739904"/>
        <c:scaling>
          <c:orientation val="minMax"/>
        </c:scaling>
        <c:axPos val="b"/>
        <c:numFmt formatCode="General" sourceLinked="1"/>
        <c:majorTickMark val="none"/>
        <c:tickLblPos val="nextTo"/>
        <c:spPr>
          <a:noFill/>
          <a:ln w="1587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1" i="0" u="none" strike="noStrike" kern="1200" cap="none" spc="2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80281600"/>
        <c:crosses val="autoZero"/>
        <c:auto val="1"/>
        <c:lblAlgn val="ctr"/>
        <c:lblOffset val="100"/>
      </c:catAx>
      <c:valAx>
        <c:axId val="80281600"/>
        <c:scaling>
          <c:orientation val="minMax"/>
        </c:scaling>
        <c:delete val="1"/>
        <c:axPos val="l"/>
        <c:numFmt formatCode="General" sourceLinked="1"/>
        <c:majorTickMark val="none"/>
        <c:tickLblPos val="nextTo"/>
        <c:crossAx val="99739904"/>
        <c:crosses val="autoZero"/>
        <c:crossBetween val="between"/>
      </c:valAx>
      <c:spPr>
        <a:noFill/>
        <a:ln w="25400">
          <a:noFill/>
        </a:ln>
        <a:effectLst/>
      </c:spPr>
    </c:plotArea>
    <c:plotVisOnly val="1"/>
    <c:dispBlanksAs val="gap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/>
  <c:userShapes r:id="rId2"/>
</c:chartSpace>
</file>

<file path=ppt/charts/colors1.xml><?xml version="1.0" encoding="utf-8"?>
<cs:colorStyle xmlns:cs="http://schemas.microsoft.com/office/drawing/2012/chartStyle" xmlns:a="http://schemas.openxmlformats.org/drawingml/2006/main" meth="withinLinear" id="16">
  <a:schemeClr val="accent3"/>
</cs:colorStyle>
</file>

<file path=ppt/charts/style1.xml><?xml version="1.0" encoding="utf-8"?>
<cs:chartStyle xmlns:cs="http://schemas.microsoft.com/office/drawing/2012/chartStyle" xmlns:a="http://schemas.openxmlformats.org/drawingml/2006/main" id="215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587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1197" kern="1200" cap="none" spc="20" normalizeH="0" baseline="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bg1"/>
    </cs:fontRef>
    <cs:spPr>
      <a:solidFill>
        <a:schemeClr val="tx1">
          <a:lumMod val="50000"/>
          <a:lumOff val="50000"/>
        </a:schemeClr>
      </a:solidFill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70000"/>
        </a:schemeClr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70000"/>
        </a:schemeClr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>
            <a:alpha val="70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70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 baseline="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ajor">
      <a:schemeClr val="tx1">
        <a:lumMod val="65000"/>
        <a:lumOff val="35000"/>
      </a:schemeClr>
    </cs:fontRef>
    <cs:defRPr sz="2128" b="0" i="0" kern="1200" cap="none" spc="5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5875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 spc="20" baseline="0"/>
  </cs:valueAxis>
  <cs:wall>
    <cs:lnRef idx="0"/>
    <cs:fillRef idx="0"/>
    <cs:effectRef idx="0"/>
    <cs:fontRef idx="minor">
      <a:schemeClr val="dk1"/>
    </cs:fontRef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5">
  <dgm:title val=""/>
  <dgm:desc val=""/>
  <dgm:catLst>
    <dgm:cat type="accent1" pri="11500"/>
  </dgm:catLst>
  <dgm:styleLbl name="node0">
    <dgm:fillClrLst meth="cycle">
      <a:schemeClr val="accent1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1">
        <a:alpha val="90000"/>
      </a:schemeClr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alpha val="90000"/>
      </a:schemeClr>
      <a:schemeClr val="accent1">
        <a:alpha val="5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/>
    <dgm:txEffectClrLst/>
  </dgm:styleLbl>
  <dgm:styleLbl name="lnNode1">
    <dgm:fillClrLst>
      <a:schemeClr val="accent1">
        <a:shade val="90000"/>
      </a:schemeClr>
      <a:schemeClr val="accent1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  <a:alpha val="90000"/>
      </a:schemeClr>
      <a:schemeClr val="accent1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bg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ibTrans1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1">
        <a:alpha val="90000"/>
        <a:tint val="40000"/>
      </a:schemeClr>
      <a:schemeClr val="accent1">
        <a:alpha val="5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5">
  <dgm:title val=""/>
  <dgm:desc val=""/>
  <dgm:catLst>
    <dgm:cat type="accent1" pri="11500"/>
  </dgm:catLst>
  <dgm:styleLbl name="node0">
    <dgm:fillClrLst meth="cycle">
      <a:schemeClr val="accent1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1">
        <a:alpha val="90000"/>
      </a:schemeClr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alpha val="90000"/>
      </a:schemeClr>
      <a:schemeClr val="accent1">
        <a:alpha val="5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/>
    <dgm:txEffectClrLst/>
  </dgm:styleLbl>
  <dgm:styleLbl name="lnNode1">
    <dgm:fillClrLst>
      <a:schemeClr val="accent1">
        <a:shade val="90000"/>
      </a:schemeClr>
      <a:schemeClr val="accent1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  <a:alpha val="90000"/>
      </a:schemeClr>
      <a:schemeClr val="accent1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bg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ibTrans1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1">
        <a:alpha val="90000"/>
        <a:tint val="40000"/>
      </a:schemeClr>
      <a:schemeClr val="accent1">
        <a:alpha val="5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5">
  <dgm:title val=""/>
  <dgm:desc val=""/>
  <dgm:catLst>
    <dgm:cat type="accent1" pri="11500"/>
  </dgm:catLst>
  <dgm:styleLbl name="node0">
    <dgm:fillClrLst meth="cycle">
      <a:schemeClr val="accent1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1">
        <a:alpha val="90000"/>
      </a:schemeClr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alpha val="90000"/>
      </a:schemeClr>
      <a:schemeClr val="accent1">
        <a:alpha val="5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/>
    <dgm:txEffectClrLst/>
  </dgm:styleLbl>
  <dgm:styleLbl name="lnNode1">
    <dgm:fillClrLst>
      <a:schemeClr val="accent1">
        <a:shade val="90000"/>
      </a:schemeClr>
      <a:schemeClr val="accent1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  <a:alpha val="90000"/>
      </a:schemeClr>
      <a:schemeClr val="accent1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bg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ibTrans1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1">
        <a:alpha val="90000"/>
        <a:tint val="40000"/>
      </a:schemeClr>
      <a:schemeClr val="accent1">
        <a:alpha val="5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3_2">
  <dgm:title val=""/>
  <dgm:desc val=""/>
  <dgm:catLst>
    <dgm:cat type="accent3" pri="112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ln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2_3">
  <dgm:title val=""/>
  <dgm:desc val=""/>
  <dgm:catLst>
    <dgm:cat type="accent2" pri="11300"/>
  </dgm:catLst>
  <dgm:styleLbl name="node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>
        <a:shade val="80000"/>
      </a:schemeClr>
      <a:schemeClr val="accent2">
        <a:tint val="7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/>
    <dgm:txEffectClrLst/>
  </dgm:styleLbl>
  <dgm:styleLbl name="ln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shade val="80000"/>
        <a:alpha val="50000"/>
      </a:schemeClr>
      <a:schemeClr val="accent2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/>
    <dgm:txEffectClrLst/>
  </dgm:styleLbl>
  <dgm:styleLbl name="f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9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8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1E2D9D1-9D8F-473D-8FCF-2A88FC1F96B2}" type="doc">
      <dgm:prSet loTypeId="urn:microsoft.com/office/officeart/2005/8/layout/radial1" loCatId="relationship" qsTypeId="urn:microsoft.com/office/officeart/2005/8/quickstyle/simple1" qsCatId="simple" csTypeId="urn:microsoft.com/office/officeart/2005/8/colors/accent1_5" csCatId="accent1" phldr="1"/>
      <dgm:spPr/>
      <dgm:t>
        <a:bodyPr/>
        <a:lstStyle/>
        <a:p>
          <a:endParaRPr lang="ru-RU"/>
        </a:p>
      </dgm:t>
    </dgm:pt>
    <dgm:pt modelId="{21332EFA-D842-454F-8855-AAB8EBD99927}">
      <dgm:prSet phldrT="[Текст]"/>
      <dgm:spPr/>
      <dgm:t>
        <a:bodyPr/>
        <a:lstStyle/>
        <a:p>
          <a:r>
            <a:rPr lang="ru-RU" b="1" smtClean="0"/>
            <a:t>ЕИП</a:t>
          </a:r>
          <a:endParaRPr lang="ru-RU" b="1" dirty="0"/>
        </a:p>
      </dgm:t>
    </dgm:pt>
    <dgm:pt modelId="{7DBBED58-2F9B-4113-AFA4-F14FCD7427C0}" type="parTrans" cxnId="{D022A844-E4C6-47B7-9016-7FE84CD2DA71}">
      <dgm:prSet/>
      <dgm:spPr/>
      <dgm:t>
        <a:bodyPr/>
        <a:lstStyle/>
        <a:p>
          <a:endParaRPr lang="ru-RU"/>
        </a:p>
      </dgm:t>
    </dgm:pt>
    <dgm:pt modelId="{0332A096-CC29-4D7C-B191-666B7A80E7FB}" type="sibTrans" cxnId="{D022A844-E4C6-47B7-9016-7FE84CD2DA71}">
      <dgm:prSet/>
      <dgm:spPr/>
      <dgm:t>
        <a:bodyPr/>
        <a:lstStyle/>
        <a:p>
          <a:endParaRPr lang="ru-RU"/>
        </a:p>
      </dgm:t>
    </dgm:pt>
    <dgm:pt modelId="{42144D2D-7988-4151-AD6B-AFAEB207CF08}">
      <dgm:prSet phldrT="[Текст]" custT="1"/>
      <dgm:spPr/>
      <dgm:t>
        <a:bodyPr/>
        <a:lstStyle/>
        <a:p>
          <a:r>
            <a:rPr lang="ru-RU" sz="2000" b="1" smtClean="0"/>
            <a:t>Доноры</a:t>
          </a:r>
        </a:p>
        <a:p>
          <a:endParaRPr lang="ru-RU" sz="2000" b="1" dirty="0"/>
        </a:p>
      </dgm:t>
    </dgm:pt>
    <dgm:pt modelId="{52765DE0-B8E0-4511-98B2-83925AA7AE31}" type="parTrans" cxnId="{48334DA5-BA49-4BB3-91D4-9221708AB71A}">
      <dgm:prSet/>
      <dgm:spPr/>
      <dgm:t>
        <a:bodyPr/>
        <a:lstStyle/>
        <a:p>
          <a:endParaRPr lang="ru-RU"/>
        </a:p>
      </dgm:t>
    </dgm:pt>
    <dgm:pt modelId="{874F7333-C23C-4FA2-AC94-6763A93DE724}" type="sibTrans" cxnId="{48334DA5-BA49-4BB3-91D4-9221708AB71A}">
      <dgm:prSet/>
      <dgm:spPr/>
      <dgm:t>
        <a:bodyPr/>
        <a:lstStyle/>
        <a:p>
          <a:endParaRPr lang="ru-RU"/>
        </a:p>
      </dgm:t>
    </dgm:pt>
    <dgm:pt modelId="{650C00F1-8749-4130-BE67-8C3CC014B4CF}">
      <dgm:prSet phldrT="[Текст]" custT="1"/>
      <dgm:spPr/>
      <dgm:t>
        <a:bodyPr/>
        <a:lstStyle/>
        <a:p>
          <a:r>
            <a:rPr lang="ru-RU" sz="2000" b="1" smtClean="0"/>
            <a:t>СПК</a:t>
          </a:r>
          <a:endParaRPr lang="ru-RU" sz="2000" b="1" dirty="0"/>
        </a:p>
      </dgm:t>
    </dgm:pt>
    <dgm:pt modelId="{B192A0C6-5E31-45D5-AEC0-E9860B2F5EE0}" type="parTrans" cxnId="{0A9586BE-3238-4215-B072-56E85FEC6372}">
      <dgm:prSet/>
      <dgm:spPr/>
      <dgm:t>
        <a:bodyPr/>
        <a:lstStyle/>
        <a:p>
          <a:endParaRPr lang="ru-RU"/>
        </a:p>
      </dgm:t>
    </dgm:pt>
    <dgm:pt modelId="{97B51A4F-521A-4C49-B339-86AC3F0FB4D5}" type="sibTrans" cxnId="{0A9586BE-3238-4215-B072-56E85FEC6372}">
      <dgm:prSet/>
      <dgm:spPr/>
      <dgm:t>
        <a:bodyPr/>
        <a:lstStyle/>
        <a:p>
          <a:endParaRPr lang="ru-RU"/>
        </a:p>
      </dgm:t>
    </dgm:pt>
    <dgm:pt modelId="{9FB86455-ADD7-4BCD-BE1E-E5297B17E43F}">
      <dgm:prSet phldrT="[Текст]" custT="1"/>
      <dgm:spPr/>
      <dgm:t>
        <a:bodyPr/>
        <a:lstStyle/>
        <a:p>
          <a:r>
            <a:rPr lang="ru-RU" sz="2000" b="1" smtClean="0"/>
            <a:t>ЛПУ</a:t>
          </a:r>
          <a:endParaRPr lang="ru-RU" sz="2000" b="1" dirty="0"/>
        </a:p>
      </dgm:t>
    </dgm:pt>
    <dgm:pt modelId="{E8A8551C-028D-475E-8177-6CA20C242192}" type="parTrans" cxnId="{198C8BB7-3044-4FB8-BD8B-109A02A47551}">
      <dgm:prSet/>
      <dgm:spPr/>
      <dgm:t>
        <a:bodyPr/>
        <a:lstStyle/>
        <a:p>
          <a:endParaRPr lang="ru-RU"/>
        </a:p>
      </dgm:t>
    </dgm:pt>
    <dgm:pt modelId="{4805C757-C8FB-4C46-B345-607380012C52}" type="sibTrans" cxnId="{198C8BB7-3044-4FB8-BD8B-109A02A47551}">
      <dgm:prSet/>
      <dgm:spPr/>
      <dgm:t>
        <a:bodyPr/>
        <a:lstStyle/>
        <a:p>
          <a:endParaRPr lang="ru-RU"/>
        </a:p>
      </dgm:t>
    </dgm:pt>
    <dgm:pt modelId="{619689EE-350E-4DB4-A693-0A6497CBE334}">
      <dgm:prSet phldrT="[Текст]" custT="1"/>
      <dgm:spPr/>
      <dgm:t>
        <a:bodyPr/>
        <a:lstStyle/>
        <a:p>
          <a:r>
            <a:rPr lang="ru-RU" sz="1400" b="1" smtClean="0"/>
            <a:t>Получатели</a:t>
          </a:r>
          <a:endParaRPr lang="ru-RU" sz="1400" b="1" dirty="0"/>
        </a:p>
      </dgm:t>
    </dgm:pt>
    <dgm:pt modelId="{76FA77FF-822E-46AB-8026-2AF9165F8075}" type="parTrans" cxnId="{7E5ED4D0-8F60-4316-BB2F-CF6894DDA536}">
      <dgm:prSet/>
      <dgm:spPr/>
      <dgm:t>
        <a:bodyPr/>
        <a:lstStyle/>
        <a:p>
          <a:endParaRPr lang="ru-RU"/>
        </a:p>
      </dgm:t>
    </dgm:pt>
    <dgm:pt modelId="{279813DC-A1D7-4088-ADE7-20575FB66640}" type="sibTrans" cxnId="{7E5ED4D0-8F60-4316-BB2F-CF6894DDA536}">
      <dgm:prSet/>
      <dgm:spPr/>
      <dgm:t>
        <a:bodyPr/>
        <a:lstStyle/>
        <a:p>
          <a:endParaRPr lang="ru-RU"/>
        </a:p>
      </dgm:t>
    </dgm:pt>
    <dgm:pt modelId="{A2BABAF7-2363-44CE-ABCE-B79187C8C396}">
      <dgm:prSet custT="1"/>
      <dgm:spPr/>
      <dgm:t>
        <a:bodyPr/>
        <a:lstStyle/>
        <a:p>
          <a:r>
            <a:rPr lang="ru-RU" sz="1600" b="1" smtClean="0"/>
            <a:t>Служба поддерж-ки</a:t>
          </a:r>
          <a:endParaRPr lang="ru-RU" sz="1600" b="1" dirty="0"/>
        </a:p>
      </dgm:t>
    </dgm:pt>
    <dgm:pt modelId="{74C1E3EB-F822-4D4B-878E-652009B729B8}" type="parTrans" cxnId="{F5A4166C-C5DE-4A1B-B266-5D3CEA5B44C2}">
      <dgm:prSet/>
      <dgm:spPr/>
      <dgm:t>
        <a:bodyPr/>
        <a:lstStyle/>
        <a:p>
          <a:endParaRPr lang="ru-RU"/>
        </a:p>
      </dgm:t>
    </dgm:pt>
    <dgm:pt modelId="{410650E7-B291-4203-B09A-66D1539AE371}" type="sibTrans" cxnId="{F5A4166C-C5DE-4A1B-B266-5D3CEA5B44C2}">
      <dgm:prSet/>
      <dgm:spPr/>
      <dgm:t>
        <a:bodyPr/>
        <a:lstStyle/>
        <a:p>
          <a:endParaRPr lang="ru-RU"/>
        </a:p>
      </dgm:t>
    </dgm:pt>
    <dgm:pt modelId="{688ECED6-7BCA-46E6-900A-D8696A71B17A}" type="pres">
      <dgm:prSet presAssocID="{D1E2D9D1-9D8F-473D-8FCF-2A88FC1F96B2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746568B5-6CB7-4DD7-853B-EC2CA67652FD}" type="pres">
      <dgm:prSet presAssocID="{21332EFA-D842-454F-8855-AAB8EBD99927}" presName="centerShape" presStyleLbl="node0" presStyleIdx="0" presStyleCnt="1"/>
      <dgm:spPr/>
      <dgm:t>
        <a:bodyPr/>
        <a:lstStyle/>
        <a:p>
          <a:endParaRPr lang="ru-RU"/>
        </a:p>
      </dgm:t>
    </dgm:pt>
    <dgm:pt modelId="{2B560340-E81C-441D-A83F-C3DBF2CEC33D}" type="pres">
      <dgm:prSet presAssocID="{52765DE0-B8E0-4511-98B2-83925AA7AE31}" presName="Name9" presStyleLbl="parChTrans1D2" presStyleIdx="0" presStyleCnt="5"/>
      <dgm:spPr/>
      <dgm:t>
        <a:bodyPr/>
        <a:lstStyle/>
        <a:p>
          <a:endParaRPr lang="ru-RU"/>
        </a:p>
      </dgm:t>
    </dgm:pt>
    <dgm:pt modelId="{C234317D-2702-4694-83ED-70EA995112FB}" type="pres">
      <dgm:prSet presAssocID="{52765DE0-B8E0-4511-98B2-83925AA7AE31}" presName="connTx" presStyleLbl="parChTrans1D2" presStyleIdx="0" presStyleCnt="5"/>
      <dgm:spPr/>
      <dgm:t>
        <a:bodyPr/>
        <a:lstStyle/>
        <a:p>
          <a:endParaRPr lang="ru-RU"/>
        </a:p>
      </dgm:t>
    </dgm:pt>
    <dgm:pt modelId="{E21BEF10-AF4A-4E32-BCBC-A316C4830330}" type="pres">
      <dgm:prSet presAssocID="{42144D2D-7988-4151-AD6B-AFAEB207CF08}" presName="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6E7E74A-DB94-4597-B469-B491FE7F5F9A}" type="pres">
      <dgm:prSet presAssocID="{B192A0C6-5E31-45D5-AEC0-E9860B2F5EE0}" presName="Name9" presStyleLbl="parChTrans1D2" presStyleIdx="1" presStyleCnt="5"/>
      <dgm:spPr/>
      <dgm:t>
        <a:bodyPr/>
        <a:lstStyle/>
        <a:p>
          <a:endParaRPr lang="ru-RU"/>
        </a:p>
      </dgm:t>
    </dgm:pt>
    <dgm:pt modelId="{E84BAD4B-7220-434D-8A36-114197D5CF03}" type="pres">
      <dgm:prSet presAssocID="{B192A0C6-5E31-45D5-AEC0-E9860B2F5EE0}" presName="connTx" presStyleLbl="parChTrans1D2" presStyleIdx="1" presStyleCnt="5"/>
      <dgm:spPr/>
      <dgm:t>
        <a:bodyPr/>
        <a:lstStyle/>
        <a:p>
          <a:endParaRPr lang="ru-RU"/>
        </a:p>
      </dgm:t>
    </dgm:pt>
    <dgm:pt modelId="{0D8733EF-CB9F-48DC-B52C-63EA22CAE5A1}" type="pres">
      <dgm:prSet presAssocID="{650C00F1-8749-4130-BE67-8C3CC014B4CF}" presName="node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9D7889C-BC37-4A8A-BFFC-D1DD134103E1}" type="pres">
      <dgm:prSet presAssocID="{74C1E3EB-F822-4D4B-878E-652009B729B8}" presName="Name9" presStyleLbl="parChTrans1D2" presStyleIdx="2" presStyleCnt="5"/>
      <dgm:spPr/>
      <dgm:t>
        <a:bodyPr/>
        <a:lstStyle/>
        <a:p>
          <a:endParaRPr lang="ru-RU"/>
        </a:p>
      </dgm:t>
    </dgm:pt>
    <dgm:pt modelId="{E75EA8B3-45CC-4A0C-BC76-36B0AA3CC72A}" type="pres">
      <dgm:prSet presAssocID="{74C1E3EB-F822-4D4B-878E-652009B729B8}" presName="connTx" presStyleLbl="parChTrans1D2" presStyleIdx="2" presStyleCnt="5"/>
      <dgm:spPr/>
      <dgm:t>
        <a:bodyPr/>
        <a:lstStyle/>
        <a:p>
          <a:endParaRPr lang="ru-RU"/>
        </a:p>
      </dgm:t>
    </dgm:pt>
    <dgm:pt modelId="{077EBD26-C83F-4073-9A1F-1CF02D19D849}" type="pres">
      <dgm:prSet presAssocID="{A2BABAF7-2363-44CE-ABCE-B79187C8C396}" presName="node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01A2FFC-7923-49BE-9242-5549EE06C6A3}" type="pres">
      <dgm:prSet presAssocID="{E8A8551C-028D-475E-8177-6CA20C242192}" presName="Name9" presStyleLbl="parChTrans1D2" presStyleIdx="3" presStyleCnt="5"/>
      <dgm:spPr/>
      <dgm:t>
        <a:bodyPr/>
        <a:lstStyle/>
        <a:p>
          <a:endParaRPr lang="ru-RU"/>
        </a:p>
      </dgm:t>
    </dgm:pt>
    <dgm:pt modelId="{8515AACA-1616-4F36-8EE9-9C656F853A24}" type="pres">
      <dgm:prSet presAssocID="{E8A8551C-028D-475E-8177-6CA20C242192}" presName="connTx" presStyleLbl="parChTrans1D2" presStyleIdx="3" presStyleCnt="5"/>
      <dgm:spPr/>
      <dgm:t>
        <a:bodyPr/>
        <a:lstStyle/>
        <a:p>
          <a:endParaRPr lang="ru-RU"/>
        </a:p>
      </dgm:t>
    </dgm:pt>
    <dgm:pt modelId="{09A80810-C78C-4C3B-B70E-67BDB7FC6E17}" type="pres">
      <dgm:prSet presAssocID="{9FB86455-ADD7-4BCD-BE1E-E5297B17E43F}" presName="node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E490370-B61E-48FD-B739-A083FA4E7E3F}" type="pres">
      <dgm:prSet presAssocID="{76FA77FF-822E-46AB-8026-2AF9165F8075}" presName="Name9" presStyleLbl="parChTrans1D2" presStyleIdx="4" presStyleCnt="5"/>
      <dgm:spPr/>
      <dgm:t>
        <a:bodyPr/>
        <a:lstStyle/>
        <a:p>
          <a:endParaRPr lang="ru-RU"/>
        </a:p>
      </dgm:t>
    </dgm:pt>
    <dgm:pt modelId="{3A42B771-30FD-4799-BA6B-0FC06CFDB430}" type="pres">
      <dgm:prSet presAssocID="{76FA77FF-822E-46AB-8026-2AF9165F8075}" presName="connTx" presStyleLbl="parChTrans1D2" presStyleIdx="4" presStyleCnt="5"/>
      <dgm:spPr/>
      <dgm:t>
        <a:bodyPr/>
        <a:lstStyle/>
        <a:p>
          <a:endParaRPr lang="ru-RU"/>
        </a:p>
      </dgm:t>
    </dgm:pt>
    <dgm:pt modelId="{C9323265-9E1E-475C-9E3B-47BA62D68CD6}" type="pres">
      <dgm:prSet presAssocID="{619689EE-350E-4DB4-A693-0A6497CBE334}" presName="node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80A3127-5A9D-5E44-910D-82D181CB6DD6}" type="presOf" srcId="{B192A0C6-5E31-45D5-AEC0-E9860B2F5EE0}" destId="{06E7E74A-DB94-4597-B469-B491FE7F5F9A}" srcOrd="0" destOrd="0" presId="urn:microsoft.com/office/officeart/2005/8/layout/radial1"/>
    <dgm:cxn modelId="{30FBAC5D-5B1D-0541-9A4A-CEC8C33CCB0F}" type="presOf" srcId="{52765DE0-B8E0-4511-98B2-83925AA7AE31}" destId="{C234317D-2702-4694-83ED-70EA995112FB}" srcOrd="1" destOrd="0" presId="urn:microsoft.com/office/officeart/2005/8/layout/radial1"/>
    <dgm:cxn modelId="{E8BA8ADA-31A0-0845-8C15-DE01B7F93A97}" type="presOf" srcId="{B192A0C6-5E31-45D5-AEC0-E9860B2F5EE0}" destId="{E84BAD4B-7220-434D-8A36-114197D5CF03}" srcOrd="1" destOrd="0" presId="urn:microsoft.com/office/officeart/2005/8/layout/radial1"/>
    <dgm:cxn modelId="{D4A752FB-5207-554F-8E44-3FCD45464391}" type="presOf" srcId="{E8A8551C-028D-475E-8177-6CA20C242192}" destId="{201A2FFC-7923-49BE-9242-5549EE06C6A3}" srcOrd="0" destOrd="0" presId="urn:microsoft.com/office/officeart/2005/8/layout/radial1"/>
    <dgm:cxn modelId="{01143156-322B-F24D-9222-A3B231FB21E5}" type="presOf" srcId="{74C1E3EB-F822-4D4B-878E-652009B729B8}" destId="{E75EA8B3-45CC-4A0C-BC76-36B0AA3CC72A}" srcOrd="1" destOrd="0" presId="urn:microsoft.com/office/officeart/2005/8/layout/radial1"/>
    <dgm:cxn modelId="{77657310-5541-EC45-AF70-1ABE810BB80A}" type="presOf" srcId="{76FA77FF-822E-46AB-8026-2AF9165F8075}" destId="{3A42B771-30FD-4799-BA6B-0FC06CFDB430}" srcOrd="1" destOrd="0" presId="urn:microsoft.com/office/officeart/2005/8/layout/radial1"/>
    <dgm:cxn modelId="{7E5ED4D0-8F60-4316-BB2F-CF6894DDA536}" srcId="{21332EFA-D842-454F-8855-AAB8EBD99927}" destId="{619689EE-350E-4DB4-A693-0A6497CBE334}" srcOrd="4" destOrd="0" parTransId="{76FA77FF-822E-46AB-8026-2AF9165F8075}" sibTransId="{279813DC-A1D7-4088-ADE7-20575FB66640}"/>
    <dgm:cxn modelId="{B3F6B228-54A6-3343-A927-1418FFFDBFBB}" type="presOf" srcId="{74C1E3EB-F822-4D4B-878E-652009B729B8}" destId="{E9D7889C-BC37-4A8A-BFFC-D1DD134103E1}" srcOrd="0" destOrd="0" presId="urn:microsoft.com/office/officeart/2005/8/layout/radial1"/>
    <dgm:cxn modelId="{48334DA5-BA49-4BB3-91D4-9221708AB71A}" srcId="{21332EFA-D842-454F-8855-AAB8EBD99927}" destId="{42144D2D-7988-4151-AD6B-AFAEB207CF08}" srcOrd="0" destOrd="0" parTransId="{52765DE0-B8E0-4511-98B2-83925AA7AE31}" sibTransId="{874F7333-C23C-4FA2-AC94-6763A93DE724}"/>
    <dgm:cxn modelId="{64387931-891B-0B42-BED1-1925D7DC82AA}" type="presOf" srcId="{E8A8551C-028D-475E-8177-6CA20C242192}" destId="{8515AACA-1616-4F36-8EE9-9C656F853A24}" srcOrd="1" destOrd="0" presId="urn:microsoft.com/office/officeart/2005/8/layout/radial1"/>
    <dgm:cxn modelId="{A1A5A6BD-7A5B-5C4E-B3F4-9E0C2AA09D43}" type="presOf" srcId="{21332EFA-D842-454F-8855-AAB8EBD99927}" destId="{746568B5-6CB7-4DD7-853B-EC2CA67652FD}" srcOrd="0" destOrd="0" presId="urn:microsoft.com/office/officeart/2005/8/layout/radial1"/>
    <dgm:cxn modelId="{F1D8B441-D669-B44A-8119-004AA9C111B5}" type="presOf" srcId="{9FB86455-ADD7-4BCD-BE1E-E5297B17E43F}" destId="{09A80810-C78C-4C3B-B70E-67BDB7FC6E17}" srcOrd="0" destOrd="0" presId="urn:microsoft.com/office/officeart/2005/8/layout/radial1"/>
    <dgm:cxn modelId="{7E725D13-C945-CE40-8803-FF94BE7872AF}" type="presOf" srcId="{A2BABAF7-2363-44CE-ABCE-B79187C8C396}" destId="{077EBD26-C83F-4073-9A1F-1CF02D19D849}" srcOrd="0" destOrd="0" presId="urn:microsoft.com/office/officeart/2005/8/layout/radial1"/>
    <dgm:cxn modelId="{10E88528-A043-8540-88DA-742AFCFC4050}" type="presOf" srcId="{D1E2D9D1-9D8F-473D-8FCF-2A88FC1F96B2}" destId="{688ECED6-7BCA-46E6-900A-D8696A71B17A}" srcOrd="0" destOrd="0" presId="urn:microsoft.com/office/officeart/2005/8/layout/radial1"/>
    <dgm:cxn modelId="{375E8656-6982-494E-96E8-24BFD1A4A8AA}" type="presOf" srcId="{650C00F1-8749-4130-BE67-8C3CC014B4CF}" destId="{0D8733EF-CB9F-48DC-B52C-63EA22CAE5A1}" srcOrd="0" destOrd="0" presId="urn:microsoft.com/office/officeart/2005/8/layout/radial1"/>
    <dgm:cxn modelId="{198C8BB7-3044-4FB8-BD8B-109A02A47551}" srcId="{21332EFA-D842-454F-8855-AAB8EBD99927}" destId="{9FB86455-ADD7-4BCD-BE1E-E5297B17E43F}" srcOrd="3" destOrd="0" parTransId="{E8A8551C-028D-475E-8177-6CA20C242192}" sibTransId="{4805C757-C8FB-4C46-B345-607380012C52}"/>
    <dgm:cxn modelId="{F5A4166C-C5DE-4A1B-B266-5D3CEA5B44C2}" srcId="{21332EFA-D842-454F-8855-AAB8EBD99927}" destId="{A2BABAF7-2363-44CE-ABCE-B79187C8C396}" srcOrd="2" destOrd="0" parTransId="{74C1E3EB-F822-4D4B-878E-652009B729B8}" sibTransId="{410650E7-B291-4203-B09A-66D1539AE371}"/>
    <dgm:cxn modelId="{0A9586BE-3238-4215-B072-56E85FEC6372}" srcId="{21332EFA-D842-454F-8855-AAB8EBD99927}" destId="{650C00F1-8749-4130-BE67-8C3CC014B4CF}" srcOrd="1" destOrd="0" parTransId="{B192A0C6-5E31-45D5-AEC0-E9860B2F5EE0}" sibTransId="{97B51A4F-521A-4C49-B339-86AC3F0FB4D5}"/>
    <dgm:cxn modelId="{D368867C-75C5-1943-A7BD-3F544A67B52D}" type="presOf" srcId="{619689EE-350E-4DB4-A693-0A6497CBE334}" destId="{C9323265-9E1E-475C-9E3B-47BA62D68CD6}" srcOrd="0" destOrd="0" presId="urn:microsoft.com/office/officeart/2005/8/layout/radial1"/>
    <dgm:cxn modelId="{D022A844-E4C6-47B7-9016-7FE84CD2DA71}" srcId="{D1E2D9D1-9D8F-473D-8FCF-2A88FC1F96B2}" destId="{21332EFA-D842-454F-8855-AAB8EBD99927}" srcOrd="0" destOrd="0" parTransId="{7DBBED58-2F9B-4113-AFA4-F14FCD7427C0}" sibTransId="{0332A096-CC29-4D7C-B191-666B7A80E7FB}"/>
    <dgm:cxn modelId="{B79CFAF2-7BC3-4445-BF91-B7F108B51880}" type="presOf" srcId="{42144D2D-7988-4151-AD6B-AFAEB207CF08}" destId="{E21BEF10-AF4A-4E32-BCBC-A316C4830330}" srcOrd="0" destOrd="0" presId="urn:microsoft.com/office/officeart/2005/8/layout/radial1"/>
    <dgm:cxn modelId="{B732460E-B2CA-BA4A-A049-647C7C9575FA}" type="presOf" srcId="{52765DE0-B8E0-4511-98B2-83925AA7AE31}" destId="{2B560340-E81C-441D-A83F-C3DBF2CEC33D}" srcOrd="0" destOrd="0" presId="urn:microsoft.com/office/officeart/2005/8/layout/radial1"/>
    <dgm:cxn modelId="{C67D55A8-3BBA-0F4E-A9B5-DC2E10EACAEB}" type="presOf" srcId="{76FA77FF-822E-46AB-8026-2AF9165F8075}" destId="{3E490370-B61E-48FD-B739-A083FA4E7E3F}" srcOrd="0" destOrd="0" presId="urn:microsoft.com/office/officeart/2005/8/layout/radial1"/>
    <dgm:cxn modelId="{8339338B-E88D-BF47-8FB9-6C1ACE2CA715}" type="presParOf" srcId="{688ECED6-7BCA-46E6-900A-D8696A71B17A}" destId="{746568B5-6CB7-4DD7-853B-EC2CA67652FD}" srcOrd="0" destOrd="0" presId="urn:microsoft.com/office/officeart/2005/8/layout/radial1"/>
    <dgm:cxn modelId="{2BF3D46D-A7A8-C94D-B13F-B7A4CECA7FA0}" type="presParOf" srcId="{688ECED6-7BCA-46E6-900A-D8696A71B17A}" destId="{2B560340-E81C-441D-A83F-C3DBF2CEC33D}" srcOrd="1" destOrd="0" presId="urn:microsoft.com/office/officeart/2005/8/layout/radial1"/>
    <dgm:cxn modelId="{5E271D1A-8F73-624D-AD19-B95EB0EBA4F3}" type="presParOf" srcId="{2B560340-E81C-441D-A83F-C3DBF2CEC33D}" destId="{C234317D-2702-4694-83ED-70EA995112FB}" srcOrd="0" destOrd="0" presId="urn:microsoft.com/office/officeart/2005/8/layout/radial1"/>
    <dgm:cxn modelId="{16BA71B4-7B2C-4E45-B7C3-75BC6F8563E6}" type="presParOf" srcId="{688ECED6-7BCA-46E6-900A-D8696A71B17A}" destId="{E21BEF10-AF4A-4E32-BCBC-A316C4830330}" srcOrd="2" destOrd="0" presId="urn:microsoft.com/office/officeart/2005/8/layout/radial1"/>
    <dgm:cxn modelId="{CD0721C9-F19D-564F-88D9-6B2F413D5EEA}" type="presParOf" srcId="{688ECED6-7BCA-46E6-900A-D8696A71B17A}" destId="{06E7E74A-DB94-4597-B469-B491FE7F5F9A}" srcOrd="3" destOrd="0" presId="urn:microsoft.com/office/officeart/2005/8/layout/radial1"/>
    <dgm:cxn modelId="{1B47D54E-9438-F04C-AA23-54A2301781D9}" type="presParOf" srcId="{06E7E74A-DB94-4597-B469-B491FE7F5F9A}" destId="{E84BAD4B-7220-434D-8A36-114197D5CF03}" srcOrd="0" destOrd="0" presId="urn:microsoft.com/office/officeart/2005/8/layout/radial1"/>
    <dgm:cxn modelId="{54000B7E-3767-5A46-A3A1-A626250AB538}" type="presParOf" srcId="{688ECED6-7BCA-46E6-900A-D8696A71B17A}" destId="{0D8733EF-CB9F-48DC-B52C-63EA22CAE5A1}" srcOrd="4" destOrd="0" presId="urn:microsoft.com/office/officeart/2005/8/layout/radial1"/>
    <dgm:cxn modelId="{0B96EC83-6405-A74A-B1B6-8D81DB051654}" type="presParOf" srcId="{688ECED6-7BCA-46E6-900A-D8696A71B17A}" destId="{E9D7889C-BC37-4A8A-BFFC-D1DD134103E1}" srcOrd="5" destOrd="0" presId="urn:microsoft.com/office/officeart/2005/8/layout/radial1"/>
    <dgm:cxn modelId="{BB7CD628-C841-6945-A4C9-F6020925B942}" type="presParOf" srcId="{E9D7889C-BC37-4A8A-BFFC-D1DD134103E1}" destId="{E75EA8B3-45CC-4A0C-BC76-36B0AA3CC72A}" srcOrd="0" destOrd="0" presId="urn:microsoft.com/office/officeart/2005/8/layout/radial1"/>
    <dgm:cxn modelId="{A8953D5F-4AD4-2B48-855C-E152660D2AF0}" type="presParOf" srcId="{688ECED6-7BCA-46E6-900A-D8696A71B17A}" destId="{077EBD26-C83F-4073-9A1F-1CF02D19D849}" srcOrd="6" destOrd="0" presId="urn:microsoft.com/office/officeart/2005/8/layout/radial1"/>
    <dgm:cxn modelId="{C4F76BAB-8A6D-1641-AE4B-1BD8CEF19043}" type="presParOf" srcId="{688ECED6-7BCA-46E6-900A-D8696A71B17A}" destId="{201A2FFC-7923-49BE-9242-5549EE06C6A3}" srcOrd="7" destOrd="0" presId="urn:microsoft.com/office/officeart/2005/8/layout/radial1"/>
    <dgm:cxn modelId="{DC393FCA-E855-C34A-BCD9-116485F55608}" type="presParOf" srcId="{201A2FFC-7923-49BE-9242-5549EE06C6A3}" destId="{8515AACA-1616-4F36-8EE9-9C656F853A24}" srcOrd="0" destOrd="0" presId="urn:microsoft.com/office/officeart/2005/8/layout/radial1"/>
    <dgm:cxn modelId="{3B679C2F-3C01-2144-A4CC-B20105990668}" type="presParOf" srcId="{688ECED6-7BCA-46E6-900A-D8696A71B17A}" destId="{09A80810-C78C-4C3B-B70E-67BDB7FC6E17}" srcOrd="8" destOrd="0" presId="urn:microsoft.com/office/officeart/2005/8/layout/radial1"/>
    <dgm:cxn modelId="{C06C9B4D-7B86-004A-B581-C518BD432889}" type="presParOf" srcId="{688ECED6-7BCA-46E6-900A-D8696A71B17A}" destId="{3E490370-B61E-48FD-B739-A083FA4E7E3F}" srcOrd="9" destOrd="0" presId="urn:microsoft.com/office/officeart/2005/8/layout/radial1"/>
    <dgm:cxn modelId="{2FC20C8B-851E-694C-B56A-419093E84EEA}" type="presParOf" srcId="{3E490370-B61E-48FD-B739-A083FA4E7E3F}" destId="{3A42B771-30FD-4799-BA6B-0FC06CFDB430}" srcOrd="0" destOrd="0" presId="urn:microsoft.com/office/officeart/2005/8/layout/radial1"/>
    <dgm:cxn modelId="{3702ACFB-0DA6-344F-86B9-67E7221CDBCA}" type="presParOf" srcId="{688ECED6-7BCA-46E6-900A-D8696A71B17A}" destId="{C9323265-9E1E-475C-9E3B-47BA62D68CD6}" srcOrd="10" destOrd="0" presId="urn:microsoft.com/office/officeart/2005/8/layout/radial1"/>
  </dgm:cxnLst>
  <dgm:bg/>
  <dgm:whole/>
  <dgm:extLst>
    <a:ext uri="http://schemas.microsoft.com/office/drawing/2008/diagram">
      <dsp:dataModelExt xmlns=""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D1E2D9D1-9D8F-473D-8FCF-2A88FC1F96B2}" type="doc">
      <dgm:prSet loTypeId="urn:microsoft.com/office/officeart/2005/8/layout/radial1" loCatId="relationship" qsTypeId="urn:microsoft.com/office/officeart/2005/8/quickstyle/simple1" qsCatId="simple" csTypeId="urn:microsoft.com/office/officeart/2005/8/colors/accent1_5" csCatId="accent1" phldr="1"/>
      <dgm:spPr/>
      <dgm:t>
        <a:bodyPr/>
        <a:lstStyle/>
        <a:p>
          <a:endParaRPr lang="ru-RU"/>
        </a:p>
      </dgm:t>
    </dgm:pt>
    <dgm:pt modelId="{21332EFA-D842-454F-8855-AAB8EBD99927}">
      <dgm:prSet phldrT="[Текст]" custT="1"/>
      <dgm:spPr/>
      <dgm:t>
        <a:bodyPr/>
        <a:lstStyle/>
        <a:p>
          <a:r>
            <a:rPr lang="ru-RU" sz="1200" b="1" dirty="0" smtClean="0"/>
            <a:t>ЕИБД</a:t>
          </a:r>
          <a:endParaRPr lang="ru-RU" sz="1200" b="1" dirty="0"/>
        </a:p>
      </dgm:t>
    </dgm:pt>
    <dgm:pt modelId="{7DBBED58-2F9B-4113-AFA4-F14FCD7427C0}" type="parTrans" cxnId="{D022A844-E4C6-47B7-9016-7FE84CD2DA71}">
      <dgm:prSet/>
      <dgm:spPr/>
      <dgm:t>
        <a:bodyPr/>
        <a:lstStyle/>
        <a:p>
          <a:endParaRPr lang="ru-RU" sz="1200"/>
        </a:p>
      </dgm:t>
    </dgm:pt>
    <dgm:pt modelId="{0332A096-CC29-4D7C-B191-666B7A80E7FB}" type="sibTrans" cxnId="{D022A844-E4C6-47B7-9016-7FE84CD2DA71}">
      <dgm:prSet/>
      <dgm:spPr/>
      <dgm:t>
        <a:bodyPr/>
        <a:lstStyle/>
        <a:p>
          <a:endParaRPr lang="ru-RU" sz="1200"/>
        </a:p>
      </dgm:t>
    </dgm:pt>
    <dgm:pt modelId="{42144D2D-7988-4151-AD6B-AFAEB207CF08}">
      <dgm:prSet phldrT="[Текст]" custT="1"/>
      <dgm:spPr/>
      <dgm:t>
        <a:bodyPr/>
        <a:lstStyle/>
        <a:p>
          <a:r>
            <a:rPr lang="ru-RU" sz="1400" b="1" dirty="0" smtClean="0"/>
            <a:t>АИСТ</a:t>
          </a:r>
          <a:endParaRPr lang="ru-RU" sz="1400" b="1" dirty="0"/>
        </a:p>
      </dgm:t>
    </dgm:pt>
    <dgm:pt modelId="{52765DE0-B8E0-4511-98B2-83925AA7AE31}" type="parTrans" cxnId="{48334DA5-BA49-4BB3-91D4-9221708AB71A}">
      <dgm:prSet custT="1"/>
      <dgm:spPr/>
      <dgm:t>
        <a:bodyPr/>
        <a:lstStyle/>
        <a:p>
          <a:endParaRPr lang="ru-RU" sz="200"/>
        </a:p>
      </dgm:t>
    </dgm:pt>
    <dgm:pt modelId="{874F7333-C23C-4FA2-AC94-6763A93DE724}" type="sibTrans" cxnId="{48334DA5-BA49-4BB3-91D4-9221708AB71A}">
      <dgm:prSet/>
      <dgm:spPr/>
      <dgm:t>
        <a:bodyPr/>
        <a:lstStyle/>
        <a:p>
          <a:endParaRPr lang="ru-RU" sz="1200"/>
        </a:p>
      </dgm:t>
    </dgm:pt>
    <dgm:pt modelId="{650C00F1-8749-4130-BE67-8C3CC014B4CF}">
      <dgm:prSet phldrT="[Текст]" custT="1"/>
      <dgm:spPr/>
      <dgm:t>
        <a:bodyPr/>
        <a:lstStyle/>
        <a:p>
          <a:r>
            <a:rPr lang="ru-RU" sz="1400" b="1" dirty="0" smtClean="0"/>
            <a:t>ИАС</a:t>
          </a:r>
          <a:endParaRPr lang="ru-RU" sz="1400" b="1" dirty="0"/>
        </a:p>
      </dgm:t>
    </dgm:pt>
    <dgm:pt modelId="{B192A0C6-5E31-45D5-AEC0-E9860B2F5EE0}" type="parTrans" cxnId="{0A9586BE-3238-4215-B072-56E85FEC6372}">
      <dgm:prSet custT="1"/>
      <dgm:spPr/>
      <dgm:t>
        <a:bodyPr/>
        <a:lstStyle/>
        <a:p>
          <a:endParaRPr lang="ru-RU" sz="200"/>
        </a:p>
      </dgm:t>
    </dgm:pt>
    <dgm:pt modelId="{97B51A4F-521A-4C49-B339-86AC3F0FB4D5}" type="sibTrans" cxnId="{0A9586BE-3238-4215-B072-56E85FEC6372}">
      <dgm:prSet/>
      <dgm:spPr/>
      <dgm:t>
        <a:bodyPr/>
        <a:lstStyle/>
        <a:p>
          <a:endParaRPr lang="ru-RU" sz="1200"/>
        </a:p>
      </dgm:t>
    </dgm:pt>
    <dgm:pt modelId="{9FB86455-ADD7-4BCD-BE1E-E5297B17E43F}">
      <dgm:prSet phldrT="[Текст]" custT="1"/>
      <dgm:spPr/>
      <dgm:t>
        <a:bodyPr/>
        <a:lstStyle/>
        <a:p>
          <a:r>
            <a:rPr lang="ru-RU" sz="1400" b="1" dirty="0" smtClean="0"/>
            <a:t>Обмен данными</a:t>
          </a:r>
          <a:endParaRPr lang="ru-RU" sz="1400" b="1" dirty="0"/>
        </a:p>
      </dgm:t>
    </dgm:pt>
    <dgm:pt modelId="{E8A8551C-028D-475E-8177-6CA20C242192}" type="parTrans" cxnId="{198C8BB7-3044-4FB8-BD8B-109A02A47551}">
      <dgm:prSet custT="1"/>
      <dgm:spPr/>
      <dgm:t>
        <a:bodyPr/>
        <a:lstStyle/>
        <a:p>
          <a:endParaRPr lang="ru-RU" sz="200"/>
        </a:p>
      </dgm:t>
    </dgm:pt>
    <dgm:pt modelId="{4805C757-C8FB-4C46-B345-607380012C52}" type="sibTrans" cxnId="{198C8BB7-3044-4FB8-BD8B-109A02A47551}">
      <dgm:prSet/>
      <dgm:spPr/>
      <dgm:t>
        <a:bodyPr/>
        <a:lstStyle/>
        <a:p>
          <a:endParaRPr lang="ru-RU" sz="1200"/>
        </a:p>
      </dgm:t>
    </dgm:pt>
    <dgm:pt modelId="{619689EE-350E-4DB4-A693-0A6497CBE334}">
      <dgm:prSet phldrT="[Текст]" custT="1"/>
      <dgm:spPr/>
      <dgm:t>
        <a:bodyPr/>
        <a:lstStyle/>
        <a:p>
          <a:r>
            <a:rPr lang="ru-RU" sz="1400" b="1" dirty="0" smtClean="0"/>
            <a:t>ЛИС</a:t>
          </a:r>
          <a:endParaRPr lang="ru-RU" sz="1400" b="1" dirty="0"/>
        </a:p>
      </dgm:t>
    </dgm:pt>
    <dgm:pt modelId="{76FA77FF-822E-46AB-8026-2AF9165F8075}" type="parTrans" cxnId="{7E5ED4D0-8F60-4316-BB2F-CF6894DDA536}">
      <dgm:prSet custT="1"/>
      <dgm:spPr/>
      <dgm:t>
        <a:bodyPr/>
        <a:lstStyle/>
        <a:p>
          <a:endParaRPr lang="ru-RU" sz="200"/>
        </a:p>
      </dgm:t>
    </dgm:pt>
    <dgm:pt modelId="{279813DC-A1D7-4088-ADE7-20575FB66640}" type="sibTrans" cxnId="{7E5ED4D0-8F60-4316-BB2F-CF6894DDA536}">
      <dgm:prSet/>
      <dgm:spPr/>
      <dgm:t>
        <a:bodyPr/>
        <a:lstStyle/>
        <a:p>
          <a:endParaRPr lang="ru-RU" sz="1200"/>
        </a:p>
      </dgm:t>
    </dgm:pt>
    <dgm:pt modelId="{A2BABAF7-2363-44CE-ABCE-B79187C8C396}">
      <dgm:prSet custT="1"/>
      <dgm:spPr/>
      <dgm:t>
        <a:bodyPr/>
        <a:lstStyle/>
        <a:p>
          <a:r>
            <a:rPr lang="ru-RU" sz="1100" b="1" dirty="0" smtClean="0"/>
            <a:t>СЗИ</a:t>
          </a:r>
          <a:endParaRPr lang="ru-RU" sz="1100" b="1" dirty="0"/>
        </a:p>
      </dgm:t>
    </dgm:pt>
    <dgm:pt modelId="{74C1E3EB-F822-4D4B-878E-652009B729B8}" type="parTrans" cxnId="{F5A4166C-C5DE-4A1B-B266-5D3CEA5B44C2}">
      <dgm:prSet custT="1"/>
      <dgm:spPr/>
      <dgm:t>
        <a:bodyPr/>
        <a:lstStyle/>
        <a:p>
          <a:endParaRPr lang="ru-RU" sz="200"/>
        </a:p>
      </dgm:t>
    </dgm:pt>
    <dgm:pt modelId="{410650E7-B291-4203-B09A-66D1539AE371}" type="sibTrans" cxnId="{F5A4166C-C5DE-4A1B-B266-5D3CEA5B44C2}">
      <dgm:prSet/>
      <dgm:spPr/>
      <dgm:t>
        <a:bodyPr/>
        <a:lstStyle/>
        <a:p>
          <a:endParaRPr lang="ru-RU" sz="1200"/>
        </a:p>
      </dgm:t>
    </dgm:pt>
    <dgm:pt modelId="{688ECED6-7BCA-46E6-900A-D8696A71B17A}" type="pres">
      <dgm:prSet presAssocID="{D1E2D9D1-9D8F-473D-8FCF-2A88FC1F96B2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746568B5-6CB7-4DD7-853B-EC2CA67652FD}" type="pres">
      <dgm:prSet presAssocID="{21332EFA-D842-454F-8855-AAB8EBD99927}" presName="centerShape" presStyleLbl="node0" presStyleIdx="0" presStyleCnt="1"/>
      <dgm:spPr/>
      <dgm:t>
        <a:bodyPr/>
        <a:lstStyle/>
        <a:p>
          <a:endParaRPr lang="ru-RU"/>
        </a:p>
      </dgm:t>
    </dgm:pt>
    <dgm:pt modelId="{2B560340-E81C-441D-A83F-C3DBF2CEC33D}" type="pres">
      <dgm:prSet presAssocID="{52765DE0-B8E0-4511-98B2-83925AA7AE31}" presName="Name9" presStyleLbl="parChTrans1D2" presStyleIdx="0" presStyleCnt="5"/>
      <dgm:spPr/>
      <dgm:t>
        <a:bodyPr/>
        <a:lstStyle/>
        <a:p>
          <a:endParaRPr lang="ru-RU"/>
        </a:p>
      </dgm:t>
    </dgm:pt>
    <dgm:pt modelId="{C234317D-2702-4694-83ED-70EA995112FB}" type="pres">
      <dgm:prSet presAssocID="{52765DE0-B8E0-4511-98B2-83925AA7AE31}" presName="connTx" presStyleLbl="parChTrans1D2" presStyleIdx="0" presStyleCnt="5"/>
      <dgm:spPr/>
      <dgm:t>
        <a:bodyPr/>
        <a:lstStyle/>
        <a:p>
          <a:endParaRPr lang="ru-RU"/>
        </a:p>
      </dgm:t>
    </dgm:pt>
    <dgm:pt modelId="{E21BEF10-AF4A-4E32-BCBC-A316C4830330}" type="pres">
      <dgm:prSet presAssocID="{42144D2D-7988-4151-AD6B-AFAEB207CF08}" presName="node" presStyleLbl="node1" presStyleIdx="0" presStyleCnt="5" custScaleX="10934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6E7E74A-DB94-4597-B469-B491FE7F5F9A}" type="pres">
      <dgm:prSet presAssocID="{B192A0C6-5E31-45D5-AEC0-E9860B2F5EE0}" presName="Name9" presStyleLbl="parChTrans1D2" presStyleIdx="1" presStyleCnt="5"/>
      <dgm:spPr/>
      <dgm:t>
        <a:bodyPr/>
        <a:lstStyle/>
        <a:p>
          <a:endParaRPr lang="ru-RU"/>
        </a:p>
      </dgm:t>
    </dgm:pt>
    <dgm:pt modelId="{E84BAD4B-7220-434D-8A36-114197D5CF03}" type="pres">
      <dgm:prSet presAssocID="{B192A0C6-5E31-45D5-AEC0-E9860B2F5EE0}" presName="connTx" presStyleLbl="parChTrans1D2" presStyleIdx="1" presStyleCnt="5"/>
      <dgm:spPr/>
      <dgm:t>
        <a:bodyPr/>
        <a:lstStyle/>
        <a:p>
          <a:endParaRPr lang="ru-RU"/>
        </a:p>
      </dgm:t>
    </dgm:pt>
    <dgm:pt modelId="{0D8733EF-CB9F-48DC-B52C-63EA22CAE5A1}" type="pres">
      <dgm:prSet presAssocID="{650C00F1-8749-4130-BE67-8C3CC014B4CF}" presName="node" presStyleLbl="node1" presStyleIdx="1" presStyleCnt="5" custScaleX="10599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9D7889C-BC37-4A8A-BFFC-D1DD134103E1}" type="pres">
      <dgm:prSet presAssocID="{74C1E3EB-F822-4D4B-878E-652009B729B8}" presName="Name9" presStyleLbl="parChTrans1D2" presStyleIdx="2" presStyleCnt="5"/>
      <dgm:spPr/>
      <dgm:t>
        <a:bodyPr/>
        <a:lstStyle/>
        <a:p>
          <a:endParaRPr lang="ru-RU"/>
        </a:p>
      </dgm:t>
    </dgm:pt>
    <dgm:pt modelId="{E75EA8B3-45CC-4A0C-BC76-36B0AA3CC72A}" type="pres">
      <dgm:prSet presAssocID="{74C1E3EB-F822-4D4B-878E-652009B729B8}" presName="connTx" presStyleLbl="parChTrans1D2" presStyleIdx="2" presStyleCnt="5"/>
      <dgm:spPr/>
      <dgm:t>
        <a:bodyPr/>
        <a:lstStyle/>
        <a:p>
          <a:endParaRPr lang="ru-RU"/>
        </a:p>
      </dgm:t>
    </dgm:pt>
    <dgm:pt modelId="{077EBD26-C83F-4073-9A1F-1CF02D19D849}" type="pres">
      <dgm:prSet presAssocID="{A2BABAF7-2363-44CE-ABCE-B79187C8C396}" presName="node" presStyleLbl="node1" presStyleIdx="2" presStyleCnt="5" custScaleX="10501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01A2FFC-7923-49BE-9242-5549EE06C6A3}" type="pres">
      <dgm:prSet presAssocID="{E8A8551C-028D-475E-8177-6CA20C242192}" presName="Name9" presStyleLbl="parChTrans1D2" presStyleIdx="3" presStyleCnt="5"/>
      <dgm:spPr/>
      <dgm:t>
        <a:bodyPr/>
        <a:lstStyle/>
        <a:p>
          <a:endParaRPr lang="ru-RU"/>
        </a:p>
      </dgm:t>
    </dgm:pt>
    <dgm:pt modelId="{8515AACA-1616-4F36-8EE9-9C656F853A24}" type="pres">
      <dgm:prSet presAssocID="{E8A8551C-028D-475E-8177-6CA20C242192}" presName="connTx" presStyleLbl="parChTrans1D2" presStyleIdx="3" presStyleCnt="5"/>
      <dgm:spPr/>
      <dgm:t>
        <a:bodyPr/>
        <a:lstStyle/>
        <a:p>
          <a:endParaRPr lang="ru-RU"/>
        </a:p>
      </dgm:t>
    </dgm:pt>
    <dgm:pt modelId="{09A80810-C78C-4C3B-B70E-67BDB7FC6E17}" type="pres">
      <dgm:prSet presAssocID="{9FB86455-ADD7-4BCD-BE1E-E5297B17E43F}" presName="node" presStyleLbl="node1" presStyleIdx="3" presStyleCnt="5" custScaleX="10801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E490370-B61E-48FD-B739-A083FA4E7E3F}" type="pres">
      <dgm:prSet presAssocID="{76FA77FF-822E-46AB-8026-2AF9165F8075}" presName="Name9" presStyleLbl="parChTrans1D2" presStyleIdx="4" presStyleCnt="5"/>
      <dgm:spPr/>
      <dgm:t>
        <a:bodyPr/>
        <a:lstStyle/>
        <a:p>
          <a:endParaRPr lang="ru-RU"/>
        </a:p>
      </dgm:t>
    </dgm:pt>
    <dgm:pt modelId="{3A42B771-30FD-4799-BA6B-0FC06CFDB430}" type="pres">
      <dgm:prSet presAssocID="{76FA77FF-822E-46AB-8026-2AF9165F8075}" presName="connTx" presStyleLbl="parChTrans1D2" presStyleIdx="4" presStyleCnt="5"/>
      <dgm:spPr/>
      <dgm:t>
        <a:bodyPr/>
        <a:lstStyle/>
        <a:p>
          <a:endParaRPr lang="ru-RU"/>
        </a:p>
      </dgm:t>
    </dgm:pt>
    <dgm:pt modelId="{C9323265-9E1E-475C-9E3B-47BA62D68CD6}" type="pres">
      <dgm:prSet presAssocID="{619689EE-350E-4DB4-A693-0A6497CBE334}" presName="node" presStyleLbl="node1" presStyleIdx="4" presStyleCnt="5" custScaleX="11198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2E7904FB-E4EE-4D38-A8D1-51B1C969EB61}" type="presOf" srcId="{9FB86455-ADD7-4BCD-BE1E-E5297B17E43F}" destId="{09A80810-C78C-4C3B-B70E-67BDB7FC6E17}" srcOrd="0" destOrd="0" presId="urn:microsoft.com/office/officeart/2005/8/layout/radial1"/>
    <dgm:cxn modelId="{808EFA78-E7F2-4298-AADC-3C8BC8142A0A}" type="presOf" srcId="{B192A0C6-5E31-45D5-AEC0-E9860B2F5EE0}" destId="{E84BAD4B-7220-434D-8A36-114197D5CF03}" srcOrd="1" destOrd="0" presId="urn:microsoft.com/office/officeart/2005/8/layout/radial1"/>
    <dgm:cxn modelId="{5ED10E38-1070-4A07-8B65-AE16D8A87707}" type="presOf" srcId="{52765DE0-B8E0-4511-98B2-83925AA7AE31}" destId="{C234317D-2702-4694-83ED-70EA995112FB}" srcOrd="1" destOrd="0" presId="urn:microsoft.com/office/officeart/2005/8/layout/radial1"/>
    <dgm:cxn modelId="{191C5846-0357-4D5A-B594-A15CB8DC1F52}" type="presOf" srcId="{74C1E3EB-F822-4D4B-878E-652009B729B8}" destId="{E75EA8B3-45CC-4A0C-BC76-36B0AA3CC72A}" srcOrd="1" destOrd="0" presId="urn:microsoft.com/office/officeart/2005/8/layout/radial1"/>
    <dgm:cxn modelId="{7E5ED4D0-8F60-4316-BB2F-CF6894DDA536}" srcId="{21332EFA-D842-454F-8855-AAB8EBD99927}" destId="{619689EE-350E-4DB4-A693-0A6497CBE334}" srcOrd="4" destOrd="0" parTransId="{76FA77FF-822E-46AB-8026-2AF9165F8075}" sibTransId="{279813DC-A1D7-4088-ADE7-20575FB66640}"/>
    <dgm:cxn modelId="{EAD6E8DE-6D37-44CD-BBF0-AB6072E754DB}" type="presOf" srcId="{619689EE-350E-4DB4-A693-0A6497CBE334}" destId="{C9323265-9E1E-475C-9E3B-47BA62D68CD6}" srcOrd="0" destOrd="0" presId="urn:microsoft.com/office/officeart/2005/8/layout/radial1"/>
    <dgm:cxn modelId="{48334DA5-BA49-4BB3-91D4-9221708AB71A}" srcId="{21332EFA-D842-454F-8855-AAB8EBD99927}" destId="{42144D2D-7988-4151-AD6B-AFAEB207CF08}" srcOrd="0" destOrd="0" parTransId="{52765DE0-B8E0-4511-98B2-83925AA7AE31}" sibTransId="{874F7333-C23C-4FA2-AC94-6763A93DE724}"/>
    <dgm:cxn modelId="{238029B9-C5CC-40B3-AD7A-42B4607B6474}" type="presOf" srcId="{42144D2D-7988-4151-AD6B-AFAEB207CF08}" destId="{E21BEF10-AF4A-4E32-BCBC-A316C4830330}" srcOrd="0" destOrd="0" presId="urn:microsoft.com/office/officeart/2005/8/layout/radial1"/>
    <dgm:cxn modelId="{67C50C49-EFE5-49D1-B300-4E52A2F5E5C7}" type="presOf" srcId="{650C00F1-8749-4130-BE67-8C3CC014B4CF}" destId="{0D8733EF-CB9F-48DC-B52C-63EA22CAE5A1}" srcOrd="0" destOrd="0" presId="urn:microsoft.com/office/officeart/2005/8/layout/radial1"/>
    <dgm:cxn modelId="{CFB03BF5-C1A3-4378-AF4F-669B8470D032}" type="presOf" srcId="{21332EFA-D842-454F-8855-AAB8EBD99927}" destId="{746568B5-6CB7-4DD7-853B-EC2CA67652FD}" srcOrd="0" destOrd="0" presId="urn:microsoft.com/office/officeart/2005/8/layout/radial1"/>
    <dgm:cxn modelId="{0AC634A2-0074-4517-8590-F4326DC1533E}" type="presOf" srcId="{D1E2D9D1-9D8F-473D-8FCF-2A88FC1F96B2}" destId="{688ECED6-7BCA-46E6-900A-D8696A71B17A}" srcOrd="0" destOrd="0" presId="urn:microsoft.com/office/officeart/2005/8/layout/radial1"/>
    <dgm:cxn modelId="{2DC62C0C-2962-428A-9BB7-0C915E8AFE03}" type="presOf" srcId="{E8A8551C-028D-475E-8177-6CA20C242192}" destId="{8515AACA-1616-4F36-8EE9-9C656F853A24}" srcOrd="1" destOrd="0" presId="urn:microsoft.com/office/officeart/2005/8/layout/radial1"/>
    <dgm:cxn modelId="{E5CAC1B7-1C3A-44A1-96B3-B291DA4CB215}" type="presOf" srcId="{74C1E3EB-F822-4D4B-878E-652009B729B8}" destId="{E9D7889C-BC37-4A8A-BFFC-D1DD134103E1}" srcOrd="0" destOrd="0" presId="urn:microsoft.com/office/officeart/2005/8/layout/radial1"/>
    <dgm:cxn modelId="{3E8461ED-6D39-4D56-BFBA-66F44CEAAD79}" type="presOf" srcId="{A2BABAF7-2363-44CE-ABCE-B79187C8C396}" destId="{077EBD26-C83F-4073-9A1F-1CF02D19D849}" srcOrd="0" destOrd="0" presId="urn:microsoft.com/office/officeart/2005/8/layout/radial1"/>
    <dgm:cxn modelId="{198C8BB7-3044-4FB8-BD8B-109A02A47551}" srcId="{21332EFA-D842-454F-8855-AAB8EBD99927}" destId="{9FB86455-ADD7-4BCD-BE1E-E5297B17E43F}" srcOrd="3" destOrd="0" parTransId="{E8A8551C-028D-475E-8177-6CA20C242192}" sibTransId="{4805C757-C8FB-4C46-B345-607380012C52}"/>
    <dgm:cxn modelId="{F5A4166C-C5DE-4A1B-B266-5D3CEA5B44C2}" srcId="{21332EFA-D842-454F-8855-AAB8EBD99927}" destId="{A2BABAF7-2363-44CE-ABCE-B79187C8C396}" srcOrd="2" destOrd="0" parTransId="{74C1E3EB-F822-4D4B-878E-652009B729B8}" sibTransId="{410650E7-B291-4203-B09A-66D1539AE371}"/>
    <dgm:cxn modelId="{2605A3F0-3771-49FE-992B-47D410046DDF}" type="presOf" srcId="{E8A8551C-028D-475E-8177-6CA20C242192}" destId="{201A2FFC-7923-49BE-9242-5549EE06C6A3}" srcOrd="0" destOrd="0" presId="urn:microsoft.com/office/officeart/2005/8/layout/radial1"/>
    <dgm:cxn modelId="{0A9586BE-3238-4215-B072-56E85FEC6372}" srcId="{21332EFA-D842-454F-8855-AAB8EBD99927}" destId="{650C00F1-8749-4130-BE67-8C3CC014B4CF}" srcOrd="1" destOrd="0" parTransId="{B192A0C6-5E31-45D5-AEC0-E9860B2F5EE0}" sibTransId="{97B51A4F-521A-4C49-B339-86AC3F0FB4D5}"/>
    <dgm:cxn modelId="{7CDFAECA-7AB1-4C5E-8B85-FD5E79653792}" type="presOf" srcId="{76FA77FF-822E-46AB-8026-2AF9165F8075}" destId="{3E490370-B61E-48FD-B739-A083FA4E7E3F}" srcOrd="0" destOrd="0" presId="urn:microsoft.com/office/officeart/2005/8/layout/radial1"/>
    <dgm:cxn modelId="{D022A844-E4C6-47B7-9016-7FE84CD2DA71}" srcId="{D1E2D9D1-9D8F-473D-8FCF-2A88FC1F96B2}" destId="{21332EFA-D842-454F-8855-AAB8EBD99927}" srcOrd="0" destOrd="0" parTransId="{7DBBED58-2F9B-4113-AFA4-F14FCD7427C0}" sibTransId="{0332A096-CC29-4D7C-B191-666B7A80E7FB}"/>
    <dgm:cxn modelId="{C6A0ACDB-19B3-4E51-A0D4-B5044233B014}" type="presOf" srcId="{B192A0C6-5E31-45D5-AEC0-E9860B2F5EE0}" destId="{06E7E74A-DB94-4597-B469-B491FE7F5F9A}" srcOrd="0" destOrd="0" presId="urn:microsoft.com/office/officeart/2005/8/layout/radial1"/>
    <dgm:cxn modelId="{95D66C8B-097A-479F-AFD1-F771B1A81FE0}" type="presOf" srcId="{76FA77FF-822E-46AB-8026-2AF9165F8075}" destId="{3A42B771-30FD-4799-BA6B-0FC06CFDB430}" srcOrd="1" destOrd="0" presId="urn:microsoft.com/office/officeart/2005/8/layout/radial1"/>
    <dgm:cxn modelId="{63296A14-C49D-4014-A2BC-011956A89EC5}" type="presOf" srcId="{52765DE0-B8E0-4511-98B2-83925AA7AE31}" destId="{2B560340-E81C-441D-A83F-C3DBF2CEC33D}" srcOrd="0" destOrd="0" presId="urn:microsoft.com/office/officeart/2005/8/layout/radial1"/>
    <dgm:cxn modelId="{1448444A-34DB-40BF-B16C-46A4E31103D7}" type="presParOf" srcId="{688ECED6-7BCA-46E6-900A-D8696A71B17A}" destId="{746568B5-6CB7-4DD7-853B-EC2CA67652FD}" srcOrd="0" destOrd="0" presId="urn:microsoft.com/office/officeart/2005/8/layout/radial1"/>
    <dgm:cxn modelId="{035AA090-A6FC-418E-91F8-35EB84B1ED0D}" type="presParOf" srcId="{688ECED6-7BCA-46E6-900A-D8696A71B17A}" destId="{2B560340-E81C-441D-A83F-C3DBF2CEC33D}" srcOrd="1" destOrd="0" presId="urn:microsoft.com/office/officeart/2005/8/layout/radial1"/>
    <dgm:cxn modelId="{A34D1BDD-D480-4F2B-8651-42FD297D840F}" type="presParOf" srcId="{2B560340-E81C-441D-A83F-C3DBF2CEC33D}" destId="{C234317D-2702-4694-83ED-70EA995112FB}" srcOrd="0" destOrd="0" presId="urn:microsoft.com/office/officeart/2005/8/layout/radial1"/>
    <dgm:cxn modelId="{C20092F4-904A-4A6A-AF0B-1232BA330207}" type="presParOf" srcId="{688ECED6-7BCA-46E6-900A-D8696A71B17A}" destId="{E21BEF10-AF4A-4E32-BCBC-A316C4830330}" srcOrd="2" destOrd="0" presId="urn:microsoft.com/office/officeart/2005/8/layout/radial1"/>
    <dgm:cxn modelId="{8CCBFEA9-9081-40B7-BD5C-02755489E904}" type="presParOf" srcId="{688ECED6-7BCA-46E6-900A-D8696A71B17A}" destId="{06E7E74A-DB94-4597-B469-B491FE7F5F9A}" srcOrd="3" destOrd="0" presId="urn:microsoft.com/office/officeart/2005/8/layout/radial1"/>
    <dgm:cxn modelId="{9EB5D47D-34E0-4C58-86F2-40115D7FC7E5}" type="presParOf" srcId="{06E7E74A-DB94-4597-B469-B491FE7F5F9A}" destId="{E84BAD4B-7220-434D-8A36-114197D5CF03}" srcOrd="0" destOrd="0" presId="urn:microsoft.com/office/officeart/2005/8/layout/radial1"/>
    <dgm:cxn modelId="{4B818F72-EAC8-426A-A2A9-6B6D6B9BF97D}" type="presParOf" srcId="{688ECED6-7BCA-46E6-900A-D8696A71B17A}" destId="{0D8733EF-CB9F-48DC-B52C-63EA22CAE5A1}" srcOrd="4" destOrd="0" presId="urn:microsoft.com/office/officeart/2005/8/layout/radial1"/>
    <dgm:cxn modelId="{2FAE34A1-D03F-46BA-AE7B-3BB2454C0B0F}" type="presParOf" srcId="{688ECED6-7BCA-46E6-900A-D8696A71B17A}" destId="{E9D7889C-BC37-4A8A-BFFC-D1DD134103E1}" srcOrd="5" destOrd="0" presId="urn:microsoft.com/office/officeart/2005/8/layout/radial1"/>
    <dgm:cxn modelId="{0CA6D73F-B506-4C04-AA63-444857911E87}" type="presParOf" srcId="{E9D7889C-BC37-4A8A-BFFC-D1DD134103E1}" destId="{E75EA8B3-45CC-4A0C-BC76-36B0AA3CC72A}" srcOrd="0" destOrd="0" presId="urn:microsoft.com/office/officeart/2005/8/layout/radial1"/>
    <dgm:cxn modelId="{9405A421-8725-4CF5-818F-19157B810563}" type="presParOf" srcId="{688ECED6-7BCA-46E6-900A-D8696A71B17A}" destId="{077EBD26-C83F-4073-9A1F-1CF02D19D849}" srcOrd="6" destOrd="0" presId="urn:microsoft.com/office/officeart/2005/8/layout/radial1"/>
    <dgm:cxn modelId="{EC8F08C4-327A-48AE-8E57-E5F00E96E577}" type="presParOf" srcId="{688ECED6-7BCA-46E6-900A-D8696A71B17A}" destId="{201A2FFC-7923-49BE-9242-5549EE06C6A3}" srcOrd="7" destOrd="0" presId="urn:microsoft.com/office/officeart/2005/8/layout/radial1"/>
    <dgm:cxn modelId="{0EE9B93E-9180-4A7F-86A1-51C932324052}" type="presParOf" srcId="{201A2FFC-7923-49BE-9242-5549EE06C6A3}" destId="{8515AACA-1616-4F36-8EE9-9C656F853A24}" srcOrd="0" destOrd="0" presId="urn:microsoft.com/office/officeart/2005/8/layout/radial1"/>
    <dgm:cxn modelId="{87908FED-9D2B-4859-B698-177D9978536D}" type="presParOf" srcId="{688ECED6-7BCA-46E6-900A-D8696A71B17A}" destId="{09A80810-C78C-4C3B-B70E-67BDB7FC6E17}" srcOrd="8" destOrd="0" presId="urn:microsoft.com/office/officeart/2005/8/layout/radial1"/>
    <dgm:cxn modelId="{2398FB29-48FF-4084-B52E-4EAA7C9E6CD7}" type="presParOf" srcId="{688ECED6-7BCA-46E6-900A-D8696A71B17A}" destId="{3E490370-B61E-48FD-B739-A083FA4E7E3F}" srcOrd="9" destOrd="0" presId="urn:microsoft.com/office/officeart/2005/8/layout/radial1"/>
    <dgm:cxn modelId="{2AD8FDD4-A49F-4864-AA10-C017AD5058D7}" type="presParOf" srcId="{3E490370-B61E-48FD-B739-A083FA4E7E3F}" destId="{3A42B771-30FD-4799-BA6B-0FC06CFDB430}" srcOrd="0" destOrd="0" presId="urn:microsoft.com/office/officeart/2005/8/layout/radial1"/>
    <dgm:cxn modelId="{EA1738EB-8025-4F63-A407-E1407902D704}" type="presParOf" srcId="{688ECED6-7BCA-46E6-900A-D8696A71B17A}" destId="{C9323265-9E1E-475C-9E3B-47BA62D68CD6}" srcOrd="10" destOrd="0" presId="urn:microsoft.com/office/officeart/2005/8/layout/radial1"/>
  </dgm:cxnLst>
  <dgm:bg>
    <a:noFill/>
  </dgm:bg>
  <dgm:whole/>
  <dgm:extLst>
    <a:ext uri="http://schemas.microsoft.com/office/drawing/2008/diagram">
      <dsp:dataModelExt xmlns=""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2FA3C735-95D8-477B-9683-325FE00E6E36}" type="doc">
      <dgm:prSet loTypeId="urn:microsoft.com/office/officeart/2005/8/layout/hierarchy2" loCatId="hierarchy" qsTypeId="urn:microsoft.com/office/officeart/2005/8/quickstyle/3d5" qsCatId="3D" csTypeId="urn:microsoft.com/office/officeart/2005/8/colors/accent1_2" csCatId="accent1" phldr="1"/>
      <dgm:spPr>
        <a:scene3d>
          <a:camera prst="isometricOffAxis1Right" zoom="95000"/>
          <a:lightRig rig="flat" dir="t"/>
        </a:scene3d>
      </dgm:spPr>
      <dgm:t>
        <a:bodyPr/>
        <a:lstStyle/>
        <a:p>
          <a:endParaRPr lang="ru-RU"/>
        </a:p>
      </dgm:t>
    </dgm:pt>
    <dgm:pt modelId="{B0CC4094-03B5-4F53-A369-A9F8E0D38421}">
      <dgm:prSet phldrT="[Текст]"/>
      <dgm:spPr/>
      <dgm:t>
        <a:bodyPr/>
        <a:lstStyle/>
        <a:p>
          <a:r>
            <a:rPr lang="ru-RU" dirty="0" smtClean="0"/>
            <a:t>ИЦ ЦК</a:t>
          </a:r>
          <a:endParaRPr lang="ru-RU" dirty="0"/>
        </a:p>
      </dgm:t>
    </dgm:pt>
    <dgm:pt modelId="{E8F6F75B-8C4A-43A8-9086-D4663B27487B}" type="parTrans" cxnId="{6517A1FA-F362-415D-964B-B8319CA6A623}">
      <dgm:prSet/>
      <dgm:spPr/>
      <dgm:t>
        <a:bodyPr/>
        <a:lstStyle/>
        <a:p>
          <a:endParaRPr lang="ru-RU"/>
        </a:p>
      </dgm:t>
    </dgm:pt>
    <dgm:pt modelId="{E8D54937-9998-486D-8319-54F6DD58C847}" type="sibTrans" cxnId="{6517A1FA-F362-415D-964B-B8319CA6A623}">
      <dgm:prSet/>
      <dgm:spPr/>
      <dgm:t>
        <a:bodyPr/>
        <a:lstStyle/>
        <a:p>
          <a:endParaRPr lang="ru-RU"/>
        </a:p>
      </dgm:t>
    </dgm:pt>
    <dgm:pt modelId="{E16F48A9-E63C-4B31-91F7-4C9BF7194C73}" type="asst">
      <dgm:prSet phldrT="[Текст]"/>
      <dgm:spPr/>
      <dgm:t>
        <a:bodyPr/>
        <a:lstStyle/>
        <a:p>
          <a:r>
            <a:rPr lang="ru-RU" dirty="0" smtClean="0"/>
            <a:t>РИЦ</a:t>
          </a:r>
          <a:endParaRPr lang="ru-RU" dirty="0"/>
        </a:p>
      </dgm:t>
    </dgm:pt>
    <dgm:pt modelId="{28DE9243-99A6-4A2B-ABEF-A7197DEE583D}" type="parTrans" cxnId="{82787BC1-7368-4ADE-8226-E60AF11BC684}">
      <dgm:prSet/>
      <dgm:spPr/>
      <dgm:t>
        <a:bodyPr/>
        <a:lstStyle/>
        <a:p>
          <a:endParaRPr lang="ru-RU"/>
        </a:p>
      </dgm:t>
    </dgm:pt>
    <dgm:pt modelId="{26F5D5EB-928E-4A8D-9D3A-1FB06E7FF7CC}" type="sibTrans" cxnId="{82787BC1-7368-4ADE-8226-E60AF11BC684}">
      <dgm:prSet/>
      <dgm:spPr/>
      <dgm:t>
        <a:bodyPr/>
        <a:lstStyle/>
        <a:p>
          <a:endParaRPr lang="ru-RU"/>
        </a:p>
      </dgm:t>
    </dgm:pt>
    <dgm:pt modelId="{36164683-B834-4F65-8710-5B7A655A6A91}" type="asst">
      <dgm:prSet phldrT="[Текст]"/>
      <dgm:spPr/>
      <dgm:t>
        <a:bodyPr/>
        <a:lstStyle/>
        <a:p>
          <a:r>
            <a:rPr lang="ru-RU" dirty="0" smtClean="0"/>
            <a:t>РИЦ</a:t>
          </a:r>
          <a:endParaRPr lang="ru-RU" dirty="0"/>
        </a:p>
      </dgm:t>
    </dgm:pt>
    <dgm:pt modelId="{470A2C99-AB89-495D-9FF3-760A573D376E}" type="parTrans" cxnId="{63EBE5FC-0847-47FE-B36F-EEE9EEAA033E}">
      <dgm:prSet/>
      <dgm:spPr/>
      <dgm:t>
        <a:bodyPr/>
        <a:lstStyle/>
        <a:p>
          <a:endParaRPr lang="ru-RU"/>
        </a:p>
      </dgm:t>
    </dgm:pt>
    <dgm:pt modelId="{8C08965B-6688-4397-AF43-0A811A069559}" type="sibTrans" cxnId="{63EBE5FC-0847-47FE-B36F-EEE9EEAA033E}">
      <dgm:prSet/>
      <dgm:spPr/>
      <dgm:t>
        <a:bodyPr/>
        <a:lstStyle/>
        <a:p>
          <a:endParaRPr lang="ru-RU"/>
        </a:p>
      </dgm:t>
    </dgm:pt>
    <dgm:pt modelId="{2A45E295-E641-42C2-8E2A-6E35A2F500F0}" type="asst">
      <dgm:prSet phldrT="[Текст]"/>
      <dgm:spPr/>
      <dgm:t>
        <a:bodyPr/>
        <a:lstStyle/>
        <a:p>
          <a:r>
            <a:rPr lang="ru-RU" dirty="0" smtClean="0"/>
            <a:t>СПК</a:t>
          </a:r>
          <a:endParaRPr lang="ru-RU" dirty="0"/>
        </a:p>
      </dgm:t>
    </dgm:pt>
    <dgm:pt modelId="{5510557B-CD7C-469C-BAFE-F20478071017}" type="parTrans" cxnId="{571ACACD-A753-43FB-8299-1A42F743A335}">
      <dgm:prSet/>
      <dgm:spPr/>
      <dgm:t>
        <a:bodyPr/>
        <a:lstStyle/>
        <a:p>
          <a:endParaRPr lang="ru-RU"/>
        </a:p>
      </dgm:t>
    </dgm:pt>
    <dgm:pt modelId="{7A9CC30F-7F4C-434F-A827-0F2028457459}" type="sibTrans" cxnId="{571ACACD-A753-43FB-8299-1A42F743A335}">
      <dgm:prSet/>
      <dgm:spPr/>
      <dgm:t>
        <a:bodyPr/>
        <a:lstStyle/>
        <a:p>
          <a:endParaRPr lang="ru-RU"/>
        </a:p>
      </dgm:t>
    </dgm:pt>
    <dgm:pt modelId="{632B4BB0-E269-4343-B85E-2B2D4E22DFFB}" type="asst">
      <dgm:prSet phldrT="[Текст]"/>
      <dgm:spPr/>
      <dgm:t>
        <a:bodyPr/>
        <a:lstStyle/>
        <a:p>
          <a:r>
            <a:rPr lang="ru-RU" dirty="0" smtClean="0"/>
            <a:t>ЛПУ</a:t>
          </a:r>
          <a:endParaRPr lang="ru-RU" dirty="0"/>
        </a:p>
      </dgm:t>
    </dgm:pt>
    <dgm:pt modelId="{CA31A44B-F9E3-4445-8B58-6506F3E4D01F}" type="parTrans" cxnId="{FCEF0780-2CF7-4C9C-A8DE-08588A90038D}">
      <dgm:prSet/>
      <dgm:spPr/>
      <dgm:t>
        <a:bodyPr/>
        <a:lstStyle/>
        <a:p>
          <a:endParaRPr lang="ru-RU"/>
        </a:p>
      </dgm:t>
    </dgm:pt>
    <dgm:pt modelId="{AD2F9BCA-89D5-43F9-B584-6D2618698D53}" type="sibTrans" cxnId="{FCEF0780-2CF7-4C9C-A8DE-08588A90038D}">
      <dgm:prSet/>
      <dgm:spPr/>
      <dgm:t>
        <a:bodyPr/>
        <a:lstStyle/>
        <a:p>
          <a:endParaRPr lang="ru-RU"/>
        </a:p>
      </dgm:t>
    </dgm:pt>
    <dgm:pt modelId="{3DB96763-4976-4440-B206-D72C4905DDEE}" type="asst">
      <dgm:prSet phldrT="[Текст]"/>
      <dgm:spPr/>
      <dgm:t>
        <a:bodyPr/>
        <a:lstStyle/>
        <a:p>
          <a:r>
            <a:rPr lang="ru-RU" dirty="0" smtClean="0"/>
            <a:t>СПК</a:t>
          </a:r>
          <a:endParaRPr lang="ru-RU" dirty="0"/>
        </a:p>
      </dgm:t>
    </dgm:pt>
    <dgm:pt modelId="{A3FD4DB3-9182-4DF1-9C91-C27BE9ADEA53}" type="parTrans" cxnId="{53D21B9F-E6A6-41AC-AB8F-2703BD44AF07}">
      <dgm:prSet/>
      <dgm:spPr/>
      <dgm:t>
        <a:bodyPr/>
        <a:lstStyle/>
        <a:p>
          <a:endParaRPr lang="ru-RU"/>
        </a:p>
      </dgm:t>
    </dgm:pt>
    <dgm:pt modelId="{583DEBB4-F01F-49C5-AEA7-C3CF3BD03CCD}" type="sibTrans" cxnId="{53D21B9F-E6A6-41AC-AB8F-2703BD44AF07}">
      <dgm:prSet/>
      <dgm:spPr/>
      <dgm:t>
        <a:bodyPr/>
        <a:lstStyle/>
        <a:p>
          <a:endParaRPr lang="ru-RU"/>
        </a:p>
      </dgm:t>
    </dgm:pt>
    <dgm:pt modelId="{9633E92E-EC07-4D36-A613-E14FB1AD7E44}" type="asst">
      <dgm:prSet phldrT="[Текст]"/>
      <dgm:spPr/>
      <dgm:t>
        <a:bodyPr/>
        <a:lstStyle/>
        <a:p>
          <a:r>
            <a:rPr lang="ru-RU" dirty="0" smtClean="0"/>
            <a:t>СПК</a:t>
          </a:r>
          <a:endParaRPr lang="ru-RU" dirty="0"/>
        </a:p>
      </dgm:t>
    </dgm:pt>
    <dgm:pt modelId="{7B865F77-3503-4FA7-A7D7-8C28C5A2424C}" type="parTrans" cxnId="{0B80418D-43C4-488B-9F03-36FE18AB5BA4}">
      <dgm:prSet/>
      <dgm:spPr/>
      <dgm:t>
        <a:bodyPr/>
        <a:lstStyle/>
        <a:p>
          <a:endParaRPr lang="ru-RU"/>
        </a:p>
      </dgm:t>
    </dgm:pt>
    <dgm:pt modelId="{F6FBD14F-C7C8-4687-A6DD-3DA07E58E113}" type="sibTrans" cxnId="{0B80418D-43C4-488B-9F03-36FE18AB5BA4}">
      <dgm:prSet/>
      <dgm:spPr/>
      <dgm:t>
        <a:bodyPr/>
        <a:lstStyle/>
        <a:p>
          <a:endParaRPr lang="ru-RU"/>
        </a:p>
      </dgm:t>
    </dgm:pt>
    <dgm:pt modelId="{C0DCB359-42AD-4886-A6B3-075149D48E16}" type="asst">
      <dgm:prSet phldrT="[Текст]"/>
      <dgm:spPr/>
      <dgm:t>
        <a:bodyPr/>
        <a:lstStyle/>
        <a:p>
          <a:r>
            <a:rPr lang="ru-RU" dirty="0" smtClean="0"/>
            <a:t>ЛПУ</a:t>
          </a:r>
          <a:endParaRPr lang="ru-RU" dirty="0"/>
        </a:p>
      </dgm:t>
    </dgm:pt>
    <dgm:pt modelId="{1E18CFF7-5B91-4DF6-98B1-AA8B8C26A69D}" type="parTrans" cxnId="{D5AF4493-015F-4786-8BD3-4EAAF63092FA}">
      <dgm:prSet/>
      <dgm:spPr/>
      <dgm:t>
        <a:bodyPr/>
        <a:lstStyle/>
        <a:p>
          <a:endParaRPr lang="ru-RU"/>
        </a:p>
      </dgm:t>
    </dgm:pt>
    <dgm:pt modelId="{220461B2-E147-4AC6-B842-688AB78CB873}" type="sibTrans" cxnId="{D5AF4493-015F-4786-8BD3-4EAAF63092FA}">
      <dgm:prSet/>
      <dgm:spPr/>
      <dgm:t>
        <a:bodyPr/>
        <a:lstStyle/>
        <a:p>
          <a:endParaRPr lang="ru-RU"/>
        </a:p>
      </dgm:t>
    </dgm:pt>
    <dgm:pt modelId="{11A49B85-CCC8-491C-92C7-A6AD8406B456}" type="asst">
      <dgm:prSet phldrT="[Текст]"/>
      <dgm:spPr/>
      <dgm:t>
        <a:bodyPr/>
        <a:lstStyle/>
        <a:p>
          <a:r>
            <a:rPr lang="ru-RU" dirty="0" smtClean="0"/>
            <a:t>СПК</a:t>
          </a:r>
          <a:endParaRPr lang="ru-RU" dirty="0"/>
        </a:p>
      </dgm:t>
    </dgm:pt>
    <dgm:pt modelId="{1F1D75D1-7721-4F28-A146-C8B530D7823D}" type="parTrans" cxnId="{2CB7DD49-8B52-49E5-973B-0414F118B926}">
      <dgm:prSet/>
      <dgm:spPr/>
      <dgm:t>
        <a:bodyPr/>
        <a:lstStyle/>
        <a:p>
          <a:endParaRPr lang="ru-RU"/>
        </a:p>
      </dgm:t>
    </dgm:pt>
    <dgm:pt modelId="{50A188CD-A828-41B5-8D51-A3ACF12367A1}" type="sibTrans" cxnId="{2CB7DD49-8B52-49E5-973B-0414F118B926}">
      <dgm:prSet/>
      <dgm:spPr/>
      <dgm:t>
        <a:bodyPr/>
        <a:lstStyle/>
        <a:p>
          <a:endParaRPr lang="ru-RU"/>
        </a:p>
      </dgm:t>
    </dgm:pt>
    <dgm:pt modelId="{0C8CFD1B-684C-435D-A74E-F60F5ACFCCFD}" type="pres">
      <dgm:prSet presAssocID="{2FA3C735-95D8-477B-9683-325FE00E6E36}" presName="diagram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8C41A53F-1A9D-486D-B6AC-82C0BBFB27BC}" type="pres">
      <dgm:prSet presAssocID="{B0CC4094-03B5-4F53-A369-A9F8E0D38421}" presName="root1" presStyleCnt="0"/>
      <dgm:spPr/>
      <dgm:t>
        <a:bodyPr/>
        <a:lstStyle/>
        <a:p>
          <a:endParaRPr lang="ru-RU"/>
        </a:p>
      </dgm:t>
    </dgm:pt>
    <dgm:pt modelId="{F514E0DD-82D1-4651-9F21-4786AC603FF5}" type="pres">
      <dgm:prSet presAssocID="{B0CC4094-03B5-4F53-A369-A9F8E0D38421}" presName="LevelOneTextNode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6968CD61-F416-470D-B736-DB09118716C6}" type="pres">
      <dgm:prSet presAssocID="{B0CC4094-03B5-4F53-A369-A9F8E0D38421}" presName="level2hierChild" presStyleCnt="0"/>
      <dgm:spPr/>
      <dgm:t>
        <a:bodyPr/>
        <a:lstStyle/>
        <a:p>
          <a:endParaRPr lang="ru-RU"/>
        </a:p>
      </dgm:t>
    </dgm:pt>
    <dgm:pt modelId="{932B1ECA-E3E4-41C2-BF9E-0C70E6C2E979}" type="pres">
      <dgm:prSet presAssocID="{28DE9243-99A6-4A2B-ABEF-A7197DEE583D}" presName="conn2-1" presStyleLbl="parChTrans1D2" presStyleIdx="0" presStyleCnt="2"/>
      <dgm:spPr/>
      <dgm:t>
        <a:bodyPr/>
        <a:lstStyle/>
        <a:p>
          <a:endParaRPr lang="ru-RU"/>
        </a:p>
      </dgm:t>
    </dgm:pt>
    <dgm:pt modelId="{D93993A1-CEB2-4FD2-956D-728C7F1A9A00}" type="pres">
      <dgm:prSet presAssocID="{28DE9243-99A6-4A2B-ABEF-A7197DEE583D}" presName="connTx" presStyleLbl="parChTrans1D2" presStyleIdx="0" presStyleCnt="2"/>
      <dgm:spPr/>
      <dgm:t>
        <a:bodyPr/>
        <a:lstStyle/>
        <a:p>
          <a:endParaRPr lang="ru-RU"/>
        </a:p>
      </dgm:t>
    </dgm:pt>
    <dgm:pt modelId="{578B3E98-53BB-4C16-BD26-29EC45FAFD0B}" type="pres">
      <dgm:prSet presAssocID="{E16F48A9-E63C-4B31-91F7-4C9BF7194C73}" presName="root2" presStyleCnt="0"/>
      <dgm:spPr/>
      <dgm:t>
        <a:bodyPr/>
        <a:lstStyle/>
        <a:p>
          <a:endParaRPr lang="ru-RU"/>
        </a:p>
      </dgm:t>
    </dgm:pt>
    <dgm:pt modelId="{290575AD-B6E9-4723-BD88-AD14AB9971EE}" type="pres">
      <dgm:prSet presAssocID="{E16F48A9-E63C-4B31-91F7-4C9BF7194C73}" presName="LevelTwoTextNode" presStyleLbl="asst1" presStyleIdx="0" presStyleCnt="8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4FA24C36-4C80-409D-983D-7FDEA5197832}" type="pres">
      <dgm:prSet presAssocID="{E16F48A9-E63C-4B31-91F7-4C9BF7194C73}" presName="level3hierChild" presStyleCnt="0"/>
      <dgm:spPr/>
      <dgm:t>
        <a:bodyPr/>
        <a:lstStyle/>
        <a:p>
          <a:endParaRPr lang="ru-RU"/>
        </a:p>
      </dgm:t>
    </dgm:pt>
    <dgm:pt modelId="{8FFA0DBA-E964-4FFD-B3BE-8A08AE409DD8}" type="pres">
      <dgm:prSet presAssocID="{5510557B-CD7C-469C-BAFE-F20478071017}" presName="conn2-1" presStyleLbl="parChTrans1D3" presStyleIdx="0" presStyleCnt="6"/>
      <dgm:spPr/>
      <dgm:t>
        <a:bodyPr/>
        <a:lstStyle/>
        <a:p>
          <a:endParaRPr lang="ru-RU"/>
        </a:p>
      </dgm:t>
    </dgm:pt>
    <dgm:pt modelId="{A6BEBA3B-66CD-406D-85E1-A36ED4C32018}" type="pres">
      <dgm:prSet presAssocID="{5510557B-CD7C-469C-BAFE-F20478071017}" presName="connTx" presStyleLbl="parChTrans1D3" presStyleIdx="0" presStyleCnt="6"/>
      <dgm:spPr/>
      <dgm:t>
        <a:bodyPr/>
        <a:lstStyle/>
        <a:p>
          <a:endParaRPr lang="ru-RU"/>
        </a:p>
      </dgm:t>
    </dgm:pt>
    <dgm:pt modelId="{0AB8BD05-6638-446D-BF3C-D8C6C7E9FDFA}" type="pres">
      <dgm:prSet presAssocID="{2A45E295-E641-42C2-8E2A-6E35A2F500F0}" presName="root2" presStyleCnt="0"/>
      <dgm:spPr/>
      <dgm:t>
        <a:bodyPr/>
        <a:lstStyle/>
        <a:p>
          <a:endParaRPr lang="ru-RU"/>
        </a:p>
      </dgm:t>
    </dgm:pt>
    <dgm:pt modelId="{62B47741-553A-4F99-921B-6BB5E7938BA5}" type="pres">
      <dgm:prSet presAssocID="{2A45E295-E641-42C2-8E2A-6E35A2F500F0}" presName="LevelTwoTextNode" presStyleLbl="asst1" presStyleIdx="1" presStyleCnt="8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9E4C477E-6C68-4D80-8327-B2B9A5D93391}" type="pres">
      <dgm:prSet presAssocID="{2A45E295-E641-42C2-8E2A-6E35A2F500F0}" presName="level3hierChild" presStyleCnt="0"/>
      <dgm:spPr/>
      <dgm:t>
        <a:bodyPr/>
        <a:lstStyle/>
        <a:p>
          <a:endParaRPr lang="ru-RU"/>
        </a:p>
      </dgm:t>
    </dgm:pt>
    <dgm:pt modelId="{81830989-6A8E-4FFC-8003-8E2F83AE351C}" type="pres">
      <dgm:prSet presAssocID="{CA31A44B-F9E3-4445-8B58-6506F3E4D01F}" presName="conn2-1" presStyleLbl="parChTrans1D3" presStyleIdx="1" presStyleCnt="6"/>
      <dgm:spPr/>
      <dgm:t>
        <a:bodyPr/>
        <a:lstStyle/>
        <a:p>
          <a:endParaRPr lang="ru-RU"/>
        </a:p>
      </dgm:t>
    </dgm:pt>
    <dgm:pt modelId="{DE609F90-A44E-4864-9F43-E3F1E440E169}" type="pres">
      <dgm:prSet presAssocID="{CA31A44B-F9E3-4445-8B58-6506F3E4D01F}" presName="connTx" presStyleLbl="parChTrans1D3" presStyleIdx="1" presStyleCnt="6"/>
      <dgm:spPr/>
      <dgm:t>
        <a:bodyPr/>
        <a:lstStyle/>
        <a:p>
          <a:endParaRPr lang="ru-RU"/>
        </a:p>
      </dgm:t>
    </dgm:pt>
    <dgm:pt modelId="{60CD548F-4619-4534-867A-86E21E15EC3D}" type="pres">
      <dgm:prSet presAssocID="{632B4BB0-E269-4343-B85E-2B2D4E22DFFB}" presName="root2" presStyleCnt="0"/>
      <dgm:spPr/>
      <dgm:t>
        <a:bodyPr/>
        <a:lstStyle/>
        <a:p>
          <a:endParaRPr lang="ru-RU"/>
        </a:p>
      </dgm:t>
    </dgm:pt>
    <dgm:pt modelId="{98FC57ED-2500-4200-BC50-AEF1FC89009C}" type="pres">
      <dgm:prSet presAssocID="{632B4BB0-E269-4343-B85E-2B2D4E22DFFB}" presName="LevelTwoTextNode" presStyleLbl="asst1" presStyleIdx="2" presStyleCnt="8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7545F9B2-0CD2-4746-81E4-1BB67F37F129}" type="pres">
      <dgm:prSet presAssocID="{632B4BB0-E269-4343-B85E-2B2D4E22DFFB}" presName="level3hierChild" presStyleCnt="0"/>
      <dgm:spPr/>
      <dgm:t>
        <a:bodyPr/>
        <a:lstStyle/>
        <a:p>
          <a:endParaRPr lang="ru-RU"/>
        </a:p>
      </dgm:t>
    </dgm:pt>
    <dgm:pt modelId="{26F8C579-DEDE-4F02-BA8E-545015617038}" type="pres">
      <dgm:prSet presAssocID="{A3FD4DB3-9182-4DF1-9C91-C27BE9ADEA53}" presName="conn2-1" presStyleLbl="parChTrans1D3" presStyleIdx="2" presStyleCnt="6"/>
      <dgm:spPr/>
      <dgm:t>
        <a:bodyPr/>
        <a:lstStyle/>
        <a:p>
          <a:endParaRPr lang="ru-RU"/>
        </a:p>
      </dgm:t>
    </dgm:pt>
    <dgm:pt modelId="{663E6EAF-9E57-4079-9040-F93E3946075F}" type="pres">
      <dgm:prSet presAssocID="{A3FD4DB3-9182-4DF1-9C91-C27BE9ADEA53}" presName="connTx" presStyleLbl="parChTrans1D3" presStyleIdx="2" presStyleCnt="6"/>
      <dgm:spPr/>
      <dgm:t>
        <a:bodyPr/>
        <a:lstStyle/>
        <a:p>
          <a:endParaRPr lang="ru-RU"/>
        </a:p>
      </dgm:t>
    </dgm:pt>
    <dgm:pt modelId="{61A5B8BE-0EC1-4B49-8957-4FB1D9865BEF}" type="pres">
      <dgm:prSet presAssocID="{3DB96763-4976-4440-B206-D72C4905DDEE}" presName="root2" presStyleCnt="0"/>
      <dgm:spPr/>
      <dgm:t>
        <a:bodyPr/>
        <a:lstStyle/>
        <a:p>
          <a:endParaRPr lang="ru-RU"/>
        </a:p>
      </dgm:t>
    </dgm:pt>
    <dgm:pt modelId="{51074102-FE7A-4755-A581-E6D53BA52133}" type="pres">
      <dgm:prSet presAssocID="{3DB96763-4976-4440-B206-D72C4905DDEE}" presName="LevelTwoTextNode" presStyleLbl="asst1" presStyleIdx="3" presStyleCnt="8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9ECDAE46-38ED-4126-A153-8A19F3123E3C}" type="pres">
      <dgm:prSet presAssocID="{3DB96763-4976-4440-B206-D72C4905DDEE}" presName="level3hierChild" presStyleCnt="0"/>
      <dgm:spPr/>
      <dgm:t>
        <a:bodyPr/>
        <a:lstStyle/>
        <a:p>
          <a:endParaRPr lang="ru-RU"/>
        </a:p>
      </dgm:t>
    </dgm:pt>
    <dgm:pt modelId="{1119D344-52B8-4392-A354-19AAA9EA791D}" type="pres">
      <dgm:prSet presAssocID="{470A2C99-AB89-495D-9FF3-760A573D376E}" presName="conn2-1" presStyleLbl="parChTrans1D2" presStyleIdx="1" presStyleCnt="2"/>
      <dgm:spPr/>
      <dgm:t>
        <a:bodyPr/>
        <a:lstStyle/>
        <a:p>
          <a:endParaRPr lang="ru-RU"/>
        </a:p>
      </dgm:t>
    </dgm:pt>
    <dgm:pt modelId="{B3AE2F89-9027-42E5-8239-5B40FFE99735}" type="pres">
      <dgm:prSet presAssocID="{470A2C99-AB89-495D-9FF3-760A573D376E}" presName="connTx" presStyleLbl="parChTrans1D2" presStyleIdx="1" presStyleCnt="2"/>
      <dgm:spPr/>
      <dgm:t>
        <a:bodyPr/>
        <a:lstStyle/>
        <a:p>
          <a:endParaRPr lang="ru-RU"/>
        </a:p>
      </dgm:t>
    </dgm:pt>
    <dgm:pt modelId="{5032300E-0336-4DC5-839A-EAE1EAFF2185}" type="pres">
      <dgm:prSet presAssocID="{36164683-B834-4F65-8710-5B7A655A6A91}" presName="root2" presStyleCnt="0"/>
      <dgm:spPr/>
      <dgm:t>
        <a:bodyPr/>
        <a:lstStyle/>
        <a:p>
          <a:endParaRPr lang="ru-RU"/>
        </a:p>
      </dgm:t>
    </dgm:pt>
    <dgm:pt modelId="{6931349E-82F8-40E9-AF1C-AC601E2C72A6}" type="pres">
      <dgm:prSet presAssocID="{36164683-B834-4F65-8710-5B7A655A6A91}" presName="LevelTwoTextNode" presStyleLbl="asst1" presStyleIdx="4" presStyleCnt="8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0A216DCA-99B2-4668-B6AC-B41962853D70}" type="pres">
      <dgm:prSet presAssocID="{36164683-B834-4F65-8710-5B7A655A6A91}" presName="level3hierChild" presStyleCnt="0"/>
      <dgm:spPr/>
      <dgm:t>
        <a:bodyPr/>
        <a:lstStyle/>
        <a:p>
          <a:endParaRPr lang="ru-RU"/>
        </a:p>
      </dgm:t>
    </dgm:pt>
    <dgm:pt modelId="{5B8E04F0-57E6-48A1-A4EB-629B75E9B184}" type="pres">
      <dgm:prSet presAssocID="{7B865F77-3503-4FA7-A7D7-8C28C5A2424C}" presName="conn2-1" presStyleLbl="parChTrans1D3" presStyleIdx="3" presStyleCnt="6"/>
      <dgm:spPr/>
      <dgm:t>
        <a:bodyPr/>
        <a:lstStyle/>
        <a:p>
          <a:endParaRPr lang="ru-RU"/>
        </a:p>
      </dgm:t>
    </dgm:pt>
    <dgm:pt modelId="{498C9839-9FC4-4A90-8B09-144B900BFAA7}" type="pres">
      <dgm:prSet presAssocID="{7B865F77-3503-4FA7-A7D7-8C28C5A2424C}" presName="connTx" presStyleLbl="parChTrans1D3" presStyleIdx="3" presStyleCnt="6"/>
      <dgm:spPr/>
      <dgm:t>
        <a:bodyPr/>
        <a:lstStyle/>
        <a:p>
          <a:endParaRPr lang="ru-RU"/>
        </a:p>
      </dgm:t>
    </dgm:pt>
    <dgm:pt modelId="{6D63BCD7-A7BB-47EF-8750-C17DB0DC1E8C}" type="pres">
      <dgm:prSet presAssocID="{9633E92E-EC07-4D36-A613-E14FB1AD7E44}" presName="root2" presStyleCnt="0"/>
      <dgm:spPr/>
      <dgm:t>
        <a:bodyPr/>
        <a:lstStyle/>
        <a:p>
          <a:endParaRPr lang="ru-RU"/>
        </a:p>
      </dgm:t>
    </dgm:pt>
    <dgm:pt modelId="{3C0165AA-1706-4F81-990E-5036EF126883}" type="pres">
      <dgm:prSet presAssocID="{9633E92E-EC07-4D36-A613-E14FB1AD7E44}" presName="LevelTwoTextNode" presStyleLbl="asst1" presStyleIdx="5" presStyleCnt="8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B8C92897-F843-4F76-9AC4-2315E0210A96}" type="pres">
      <dgm:prSet presAssocID="{9633E92E-EC07-4D36-A613-E14FB1AD7E44}" presName="level3hierChild" presStyleCnt="0"/>
      <dgm:spPr/>
      <dgm:t>
        <a:bodyPr/>
        <a:lstStyle/>
        <a:p>
          <a:endParaRPr lang="ru-RU"/>
        </a:p>
      </dgm:t>
    </dgm:pt>
    <dgm:pt modelId="{606989D7-C9BE-4A3D-B76B-9998099869F0}" type="pres">
      <dgm:prSet presAssocID="{1E18CFF7-5B91-4DF6-98B1-AA8B8C26A69D}" presName="conn2-1" presStyleLbl="parChTrans1D3" presStyleIdx="4" presStyleCnt="6"/>
      <dgm:spPr/>
      <dgm:t>
        <a:bodyPr/>
        <a:lstStyle/>
        <a:p>
          <a:endParaRPr lang="ru-RU"/>
        </a:p>
      </dgm:t>
    </dgm:pt>
    <dgm:pt modelId="{789A25D1-5212-43B5-8E56-ED3D8295DF04}" type="pres">
      <dgm:prSet presAssocID="{1E18CFF7-5B91-4DF6-98B1-AA8B8C26A69D}" presName="connTx" presStyleLbl="parChTrans1D3" presStyleIdx="4" presStyleCnt="6"/>
      <dgm:spPr/>
      <dgm:t>
        <a:bodyPr/>
        <a:lstStyle/>
        <a:p>
          <a:endParaRPr lang="ru-RU"/>
        </a:p>
      </dgm:t>
    </dgm:pt>
    <dgm:pt modelId="{00269AC5-7A03-451A-A4C8-67259C2F5AE5}" type="pres">
      <dgm:prSet presAssocID="{C0DCB359-42AD-4886-A6B3-075149D48E16}" presName="root2" presStyleCnt="0"/>
      <dgm:spPr/>
      <dgm:t>
        <a:bodyPr/>
        <a:lstStyle/>
        <a:p>
          <a:endParaRPr lang="ru-RU"/>
        </a:p>
      </dgm:t>
    </dgm:pt>
    <dgm:pt modelId="{FF39B7BF-5E47-43EF-82F9-31DDAF15E001}" type="pres">
      <dgm:prSet presAssocID="{C0DCB359-42AD-4886-A6B3-075149D48E16}" presName="LevelTwoTextNode" presStyleLbl="asst1" presStyleIdx="6" presStyleCnt="8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0146CDAD-7F71-45DE-9D6D-36E109BF9482}" type="pres">
      <dgm:prSet presAssocID="{C0DCB359-42AD-4886-A6B3-075149D48E16}" presName="level3hierChild" presStyleCnt="0"/>
      <dgm:spPr/>
      <dgm:t>
        <a:bodyPr/>
        <a:lstStyle/>
        <a:p>
          <a:endParaRPr lang="ru-RU"/>
        </a:p>
      </dgm:t>
    </dgm:pt>
    <dgm:pt modelId="{D6646AC2-8880-4BCB-8C0B-CC6E1C62527C}" type="pres">
      <dgm:prSet presAssocID="{1F1D75D1-7721-4F28-A146-C8B530D7823D}" presName="conn2-1" presStyleLbl="parChTrans1D3" presStyleIdx="5" presStyleCnt="6"/>
      <dgm:spPr/>
      <dgm:t>
        <a:bodyPr/>
        <a:lstStyle/>
        <a:p>
          <a:endParaRPr lang="ru-RU"/>
        </a:p>
      </dgm:t>
    </dgm:pt>
    <dgm:pt modelId="{655894E8-F3A6-408C-BEA2-0484C037412F}" type="pres">
      <dgm:prSet presAssocID="{1F1D75D1-7721-4F28-A146-C8B530D7823D}" presName="connTx" presStyleLbl="parChTrans1D3" presStyleIdx="5" presStyleCnt="6"/>
      <dgm:spPr/>
      <dgm:t>
        <a:bodyPr/>
        <a:lstStyle/>
        <a:p>
          <a:endParaRPr lang="ru-RU"/>
        </a:p>
      </dgm:t>
    </dgm:pt>
    <dgm:pt modelId="{3AE47F46-1C68-4260-AF0F-919D2AAA8105}" type="pres">
      <dgm:prSet presAssocID="{11A49B85-CCC8-491C-92C7-A6AD8406B456}" presName="root2" presStyleCnt="0"/>
      <dgm:spPr/>
      <dgm:t>
        <a:bodyPr/>
        <a:lstStyle/>
        <a:p>
          <a:endParaRPr lang="ru-RU"/>
        </a:p>
      </dgm:t>
    </dgm:pt>
    <dgm:pt modelId="{2BFD7057-2FE9-4AC7-84DB-2D6E404F37BB}" type="pres">
      <dgm:prSet presAssocID="{11A49B85-CCC8-491C-92C7-A6AD8406B456}" presName="LevelTwoTextNode" presStyleLbl="asst1" presStyleIdx="7" presStyleCnt="8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8942B3A0-30E1-4A59-B969-02A21A7BB31D}" type="pres">
      <dgm:prSet presAssocID="{11A49B85-CCC8-491C-92C7-A6AD8406B456}" presName="level3hierChild" presStyleCnt="0"/>
      <dgm:spPr/>
      <dgm:t>
        <a:bodyPr/>
        <a:lstStyle/>
        <a:p>
          <a:endParaRPr lang="ru-RU"/>
        </a:p>
      </dgm:t>
    </dgm:pt>
  </dgm:ptLst>
  <dgm:cxnLst>
    <dgm:cxn modelId="{CB8F8350-3018-0D49-A32F-DE3D4844BFCF}" type="presOf" srcId="{B0CC4094-03B5-4F53-A369-A9F8E0D38421}" destId="{F514E0DD-82D1-4651-9F21-4786AC603FF5}" srcOrd="0" destOrd="0" presId="urn:microsoft.com/office/officeart/2005/8/layout/hierarchy2"/>
    <dgm:cxn modelId="{5733715F-532E-184B-9A6D-08939A108A60}" type="presOf" srcId="{CA31A44B-F9E3-4445-8B58-6506F3E4D01F}" destId="{DE609F90-A44E-4864-9F43-E3F1E440E169}" srcOrd="1" destOrd="0" presId="urn:microsoft.com/office/officeart/2005/8/layout/hierarchy2"/>
    <dgm:cxn modelId="{29521C47-7F98-2B40-A283-84DB677EB2E3}" type="presOf" srcId="{5510557B-CD7C-469C-BAFE-F20478071017}" destId="{A6BEBA3B-66CD-406D-85E1-A36ED4C32018}" srcOrd="1" destOrd="0" presId="urn:microsoft.com/office/officeart/2005/8/layout/hierarchy2"/>
    <dgm:cxn modelId="{6517A1FA-F362-415D-964B-B8319CA6A623}" srcId="{2FA3C735-95D8-477B-9683-325FE00E6E36}" destId="{B0CC4094-03B5-4F53-A369-A9F8E0D38421}" srcOrd="0" destOrd="0" parTransId="{E8F6F75B-8C4A-43A8-9086-D4663B27487B}" sibTransId="{E8D54937-9998-486D-8319-54F6DD58C847}"/>
    <dgm:cxn modelId="{D5AF4493-015F-4786-8BD3-4EAAF63092FA}" srcId="{36164683-B834-4F65-8710-5B7A655A6A91}" destId="{C0DCB359-42AD-4886-A6B3-075149D48E16}" srcOrd="1" destOrd="0" parTransId="{1E18CFF7-5B91-4DF6-98B1-AA8B8C26A69D}" sibTransId="{220461B2-E147-4AC6-B842-688AB78CB873}"/>
    <dgm:cxn modelId="{7854EEBA-A663-A343-8FCC-B4B1BB0B9FB7}" type="presOf" srcId="{36164683-B834-4F65-8710-5B7A655A6A91}" destId="{6931349E-82F8-40E9-AF1C-AC601E2C72A6}" srcOrd="0" destOrd="0" presId="urn:microsoft.com/office/officeart/2005/8/layout/hierarchy2"/>
    <dgm:cxn modelId="{C3F55C58-A447-3040-BEA3-D391C9C2A7CE}" type="presOf" srcId="{1F1D75D1-7721-4F28-A146-C8B530D7823D}" destId="{655894E8-F3A6-408C-BEA2-0484C037412F}" srcOrd="1" destOrd="0" presId="urn:microsoft.com/office/officeart/2005/8/layout/hierarchy2"/>
    <dgm:cxn modelId="{EBD2C7C4-687F-D94C-9727-554DB6C2E0FF}" type="presOf" srcId="{1E18CFF7-5B91-4DF6-98B1-AA8B8C26A69D}" destId="{606989D7-C9BE-4A3D-B76B-9998099869F0}" srcOrd="0" destOrd="0" presId="urn:microsoft.com/office/officeart/2005/8/layout/hierarchy2"/>
    <dgm:cxn modelId="{CC3403AA-E9B8-2144-9920-006C15B0B775}" type="presOf" srcId="{E16F48A9-E63C-4B31-91F7-4C9BF7194C73}" destId="{290575AD-B6E9-4723-BD88-AD14AB9971EE}" srcOrd="0" destOrd="0" presId="urn:microsoft.com/office/officeart/2005/8/layout/hierarchy2"/>
    <dgm:cxn modelId="{4A601BB4-F2EF-334D-8EC8-6AC448E2A13C}" type="presOf" srcId="{11A49B85-CCC8-491C-92C7-A6AD8406B456}" destId="{2BFD7057-2FE9-4AC7-84DB-2D6E404F37BB}" srcOrd="0" destOrd="0" presId="urn:microsoft.com/office/officeart/2005/8/layout/hierarchy2"/>
    <dgm:cxn modelId="{82787BC1-7368-4ADE-8226-E60AF11BC684}" srcId="{B0CC4094-03B5-4F53-A369-A9F8E0D38421}" destId="{E16F48A9-E63C-4B31-91F7-4C9BF7194C73}" srcOrd="0" destOrd="0" parTransId="{28DE9243-99A6-4A2B-ABEF-A7197DEE583D}" sibTransId="{26F5D5EB-928E-4A8D-9D3A-1FB06E7FF7CC}"/>
    <dgm:cxn modelId="{307966BD-0855-214A-9EF0-97EEC7C76C7C}" type="presOf" srcId="{28DE9243-99A6-4A2B-ABEF-A7197DEE583D}" destId="{932B1ECA-E3E4-41C2-BF9E-0C70E6C2E979}" srcOrd="0" destOrd="0" presId="urn:microsoft.com/office/officeart/2005/8/layout/hierarchy2"/>
    <dgm:cxn modelId="{0B80418D-43C4-488B-9F03-36FE18AB5BA4}" srcId="{36164683-B834-4F65-8710-5B7A655A6A91}" destId="{9633E92E-EC07-4D36-A613-E14FB1AD7E44}" srcOrd="0" destOrd="0" parTransId="{7B865F77-3503-4FA7-A7D7-8C28C5A2424C}" sibTransId="{F6FBD14F-C7C8-4687-A6DD-3DA07E58E113}"/>
    <dgm:cxn modelId="{53D21B9F-E6A6-41AC-AB8F-2703BD44AF07}" srcId="{E16F48A9-E63C-4B31-91F7-4C9BF7194C73}" destId="{3DB96763-4976-4440-B206-D72C4905DDEE}" srcOrd="2" destOrd="0" parTransId="{A3FD4DB3-9182-4DF1-9C91-C27BE9ADEA53}" sibTransId="{583DEBB4-F01F-49C5-AEA7-C3CF3BD03CCD}"/>
    <dgm:cxn modelId="{4CF67581-D978-1B4A-BC58-DAF088F14E48}" type="presOf" srcId="{C0DCB359-42AD-4886-A6B3-075149D48E16}" destId="{FF39B7BF-5E47-43EF-82F9-31DDAF15E001}" srcOrd="0" destOrd="0" presId="urn:microsoft.com/office/officeart/2005/8/layout/hierarchy2"/>
    <dgm:cxn modelId="{8FE56DAB-1D45-3C4E-BB24-893270BE5CF6}" type="presOf" srcId="{5510557B-CD7C-469C-BAFE-F20478071017}" destId="{8FFA0DBA-E964-4FFD-B3BE-8A08AE409DD8}" srcOrd="0" destOrd="0" presId="urn:microsoft.com/office/officeart/2005/8/layout/hierarchy2"/>
    <dgm:cxn modelId="{08AAF3D0-98ED-FE4A-9ECA-54B0D3828AD5}" type="presOf" srcId="{9633E92E-EC07-4D36-A613-E14FB1AD7E44}" destId="{3C0165AA-1706-4F81-990E-5036EF126883}" srcOrd="0" destOrd="0" presId="urn:microsoft.com/office/officeart/2005/8/layout/hierarchy2"/>
    <dgm:cxn modelId="{2CB7DD49-8B52-49E5-973B-0414F118B926}" srcId="{36164683-B834-4F65-8710-5B7A655A6A91}" destId="{11A49B85-CCC8-491C-92C7-A6AD8406B456}" srcOrd="2" destOrd="0" parTransId="{1F1D75D1-7721-4F28-A146-C8B530D7823D}" sibTransId="{50A188CD-A828-41B5-8D51-A3ACF12367A1}"/>
    <dgm:cxn modelId="{36D14977-C558-CA47-80C3-E58F86E48277}" type="presOf" srcId="{3DB96763-4976-4440-B206-D72C4905DDEE}" destId="{51074102-FE7A-4755-A581-E6D53BA52133}" srcOrd="0" destOrd="0" presId="urn:microsoft.com/office/officeart/2005/8/layout/hierarchy2"/>
    <dgm:cxn modelId="{F1F42480-ABAA-8C4A-A9F6-720FC7CF075A}" type="presOf" srcId="{7B865F77-3503-4FA7-A7D7-8C28C5A2424C}" destId="{498C9839-9FC4-4A90-8B09-144B900BFAA7}" srcOrd="1" destOrd="0" presId="urn:microsoft.com/office/officeart/2005/8/layout/hierarchy2"/>
    <dgm:cxn modelId="{10E2A4FE-71B1-DA46-8EF4-57046C29BA39}" type="presOf" srcId="{1E18CFF7-5B91-4DF6-98B1-AA8B8C26A69D}" destId="{789A25D1-5212-43B5-8E56-ED3D8295DF04}" srcOrd="1" destOrd="0" presId="urn:microsoft.com/office/officeart/2005/8/layout/hierarchy2"/>
    <dgm:cxn modelId="{571ACACD-A753-43FB-8299-1A42F743A335}" srcId="{E16F48A9-E63C-4B31-91F7-4C9BF7194C73}" destId="{2A45E295-E641-42C2-8E2A-6E35A2F500F0}" srcOrd="0" destOrd="0" parTransId="{5510557B-CD7C-469C-BAFE-F20478071017}" sibTransId="{7A9CC30F-7F4C-434F-A827-0F2028457459}"/>
    <dgm:cxn modelId="{63EBE5FC-0847-47FE-B36F-EEE9EEAA033E}" srcId="{B0CC4094-03B5-4F53-A369-A9F8E0D38421}" destId="{36164683-B834-4F65-8710-5B7A655A6A91}" srcOrd="1" destOrd="0" parTransId="{470A2C99-AB89-495D-9FF3-760A573D376E}" sibTransId="{8C08965B-6688-4397-AF43-0A811A069559}"/>
    <dgm:cxn modelId="{90E78A6A-5959-FC44-B6EF-B3F46335CCD8}" type="presOf" srcId="{A3FD4DB3-9182-4DF1-9C91-C27BE9ADEA53}" destId="{26F8C579-DEDE-4F02-BA8E-545015617038}" srcOrd="0" destOrd="0" presId="urn:microsoft.com/office/officeart/2005/8/layout/hierarchy2"/>
    <dgm:cxn modelId="{873A9D3B-7484-8B41-A3DC-4526DC2DF853}" type="presOf" srcId="{632B4BB0-E269-4343-B85E-2B2D4E22DFFB}" destId="{98FC57ED-2500-4200-BC50-AEF1FC89009C}" srcOrd="0" destOrd="0" presId="urn:microsoft.com/office/officeart/2005/8/layout/hierarchy2"/>
    <dgm:cxn modelId="{59D4F761-2CA6-6149-B9F9-049507A68B29}" type="presOf" srcId="{2A45E295-E641-42C2-8E2A-6E35A2F500F0}" destId="{62B47741-553A-4F99-921B-6BB5E7938BA5}" srcOrd="0" destOrd="0" presId="urn:microsoft.com/office/officeart/2005/8/layout/hierarchy2"/>
    <dgm:cxn modelId="{3C4BE260-E306-B342-8D4A-9D4251A2D33F}" type="presOf" srcId="{28DE9243-99A6-4A2B-ABEF-A7197DEE583D}" destId="{D93993A1-CEB2-4FD2-956D-728C7F1A9A00}" srcOrd="1" destOrd="0" presId="urn:microsoft.com/office/officeart/2005/8/layout/hierarchy2"/>
    <dgm:cxn modelId="{14720820-C190-E143-B18D-A58CD6C86AA1}" type="presOf" srcId="{7B865F77-3503-4FA7-A7D7-8C28C5A2424C}" destId="{5B8E04F0-57E6-48A1-A4EB-629B75E9B184}" srcOrd="0" destOrd="0" presId="urn:microsoft.com/office/officeart/2005/8/layout/hierarchy2"/>
    <dgm:cxn modelId="{0A112198-85E4-0042-871B-6C99FB1A2FBD}" type="presOf" srcId="{470A2C99-AB89-495D-9FF3-760A573D376E}" destId="{1119D344-52B8-4392-A354-19AAA9EA791D}" srcOrd="0" destOrd="0" presId="urn:microsoft.com/office/officeart/2005/8/layout/hierarchy2"/>
    <dgm:cxn modelId="{FCEF0780-2CF7-4C9C-A8DE-08588A90038D}" srcId="{E16F48A9-E63C-4B31-91F7-4C9BF7194C73}" destId="{632B4BB0-E269-4343-B85E-2B2D4E22DFFB}" srcOrd="1" destOrd="0" parTransId="{CA31A44B-F9E3-4445-8B58-6506F3E4D01F}" sibTransId="{AD2F9BCA-89D5-43F9-B584-6D2618698D53}"/>
    <dgm:cxn modelId="{18D2FD31-989F-304F-8FDF-CB1C05F1F5CC}" type="presOf" srcId="{470A2C99-AB89-495D-9FF3-760A573D376E}" destId="{B3AE2F89-9027-42E5-8239-5B40FFE99735}" srcOrd="1" destOrd="0" presId="urn:microsoft.com/office/officeart/2005/8/layout/hierarchy2"/>
    <dgm:cxn modelId="{5B2FF075-E800-9446-810A-117A2A80D364}" type="presOf" srcId="{CA31A44B-F9E3-4445-8B58-6506F3E4D01F}" destId="{81830989-6A8E-4FFC-8003-8E2F83AE351C}" srcOrd="0" destOrd="0" presId="urn:microsoft.com/office/officeart/2005/8/layout/hierarchy2"/>
    <dgm:cxn modelId="{560E714E-A1DD-1B40-9633-6A752556A4C4}" type="presOf" srcId="{1F1D75D1-7721-4F28-A146-C8B530D7823D}" destId="{D6646AC2-8880-4BCB-8C0B-CC6E1C62527C}" srcOrd="0" destOrd="0" presId="urn:microsoft.com/office/officeart/2005/8/layout/hierarchy2"/>
    <dgm:cxn modelId="{70B09C9D-FB86-CB48-870A-7BE333FF95F9}" type="presOf" srcId="{A3FD4DB3-9182-4DF1-9C91-C27BE9ADEA53}" destId="{663E6EAF-9E57-4079-9040-F93E3946075F}" srcOrd="1" destOrd="0" presId="urn:microsoft.com/office/officeart/2005/8/layout/hierarchy2"/>
    <dgm:cxn modelId="{88D11C17-B615-934F-8E0B-933F08FCBE1B}" type="presOf" srcId="{2FA3C735-95D8-477B-9683-325FE00E6E36}" destId="{0C8CFD1B-684C-435D-A74E-F60F5ACFCCFD}" srcOrd="0" destOrd="0" presId="urn:microsoft.com/office/officeart/2005/8/layout/hierarchy2"/>
    <dgm:cxn modelId="{67206ADF-344C-5344-9C22-FED983C4E91E}" type="presParOf" srcId="{0C8CFD1B-684C-435D-A74E-F60F5ACFCCFD}" destId="{8C41A53F-1A9D-486D-B6AC-82C0BBFB27BC}" srcOrd="0" destOrd="0" presId="urn:microsoft.com/office/officeart/2005/8/layout/hierarchy2"/>
    <dgm:cxn modelId="{D8963859-7AB8-2446-9635-F4EFED887F54}" type="presParOf" srcId="{8C41A53F-1A9D-486D-B6AC-82C0BBFB27BC}" destId="{F514E0DD-82D1-4651-9F21-4786AC603FF5}" srcOrd="0" destOrd="0" presId="urn:microsoft.com/office/officeart/2005/8/layout/hierarchy2"/>
    <dgm:cxn modelId="{626AFEEF-B3A4-254B-BEB2-BD25874DF25F}" type="presParOf" srcId="{8C41A53F-1A9D-486D-B6AC-82C0BBFB27BC}" destId="{6968CD61-F416-470D-B736-DB09118716C6}" srcOrd="1" destOrd="0" presId="urn:microsoft.com/office/officeart/2005/8/layout/hierarchy2"/>
    <dgm:cxn modelId="{AE7DA5DB-F6AF-4647-A7C6-AC11C83E976D}" type="presParOf" srcId="{6968CD61-F416-470D-B736-DB09118716C6}" destId="{932B1ECA-E3E4-41C2-BF9E-0C70E6C2E979}" srcOrd="0" destOrd="0" presId="urn:microsoft.com/office/officeart/2005/8/layout/hierarchy2"/>
    <dgm:cxn modelId="{EE693543-7D61-0F47-B54D-C145843B13E6}" type="presParOf" srcId="{932B1ECA-E3E4-41C2-BF9E-0C70E6C2E979}" destId="{D93993A1-CEB2-4FD2-956D-728C7F1A9A00}" srcOrd="0" destOrd="0" presId="urn:microsoft.com/office/officeart/2005/8/layout/hierarchy2"/>
    <dgm:cxn modelId="{9B2657B3-5B4F-4F46-95D1-A3B3E0D2AC46}" type="presParOf" srcId="{6968CD61-F416-470D-B736-DB09118716C6}" destId="{578B3E98-53BB-4C16-BD26-29EC45FAFD0B}" srcOrd="1" destOrd="0" presId="urn:microsoft.com/office/officeart/2005/8/layout/hierarchy2"/>
    <dgm:cxn modelId="{01B04B85-7DEF-844E-BCE9-992F6DC137CE}" type="presParOf" srcId="{578B3E98-53BB-4C16-BD26-29EC45FAFD0B}" destId="{290575AD-B6E9-4723-BD88-AD14AB9971EE}" srcOrd="0" destOrd="0" presId="urn:microsoft.com/office/officeart/2005/8/layout/hierarchy2"/>
    <dgm:cxn modelId="{D0F94782-6CDD-E44B-AC82-45953DE282AA}" type="presParOf" srcId="{578B3E98-53BB-4C16-BD26-29EC45FAFD0B}" destId="{4FA24C36-4C80-409D-983D-7FDEA5197832}" srcOrd="1" destOrd="0" presId="urn:microsoft.com/office/officeart/2005/8/layout/hierarchy2"/>
    <dgm:cxn modelId="{82548A3C-4517-6A48-8FF2-D9DDC370A807}" type="presParOf" srcId="{4FA24C36-4C80-409D-983D-7FDEA5197832}" destId="{8FFA0DBA-E964-4FFD-B3BE-8A08AE409DD8}" srcOrd="0" destOrd="0" presId="urn:microsoft.com/office/officeart/2005/8/layout/hierarchy2"/>
    <dgm:cxn modelId="{59581D2D-4A99-1046-A9FE-427284FEB5FA}" type="presParOf" srcId="{8FFA0DBA-E964-4FFD-B3BE-8A08AE409DD8}" destId="{A6BEBA3B-66CD-406D-85E1-A36ED4C32018}" srcOrd="0" destOrd="0" presId="urn:microsoft.com/office/officeart/2005/8/layout/hierarchy2"/>
    <dgm:cxn modelId="{5E203209-DE74-5546-91CD-F9ACAAE8EC59}" type="presParOf" srcId="{4FA24C36-4C80-409D-983D-7FDEA5197832}" destId="{0AB8BD05-6638-446D-BF3C-D8C6C7E9FDFA}" srcOrd="1" destOrd="0" presId="urn:microsoft.com/office/officeart/2005/8/layout/hierarchy2"/>
    <dgm:cxn modelId="{FF012C39-2C09-1542-8863-92150134A60E}" type="presParOf" srcId="{0AB8BD05-6638-446D-BF3C-D8C6C7E9FDFA}" destId="{62B47741-553A-4F99-921B-6BB5E7938BA5}" srcOrd="0" destOrd="0" presId="urn:microsoft.com/office/officeart/2005/8/layout/hierarchy2"/>
    <dgm:cxn modelId="{F21E7D07-51DA-BE44-8D6C-45D4FD4D1A8F}" type="presParOf" srcId="{0AB8BD05-6638-446D-BF3C-D8C6C7E9FDFA}" destId="{9E4C477E-6C68-4D80-8327-B2B9A5D93391}" srcOrd="1" destOrd="0" presId="urn:microsoft.com/office/officeart/2005/8/layout/hierarchy2"/>
    <dgm:cxn modelId="{76A4F43C-668A-5241-848B-80D600016554}" type="presParOf" srcId="{4FA24C36-4C80-409D-983D-7FDEA5197832}" destId="{81830989-6A8E-4FFC-8003-8E2F83AE351C}" srcOrd="2" destOrd="0" presId="urn:microsoft.com/office/officeart/2005/8/layout/hierarchy2"/>
    <dgm:cxn modelId="{D2992D90-CA97-FC44-AFC5-D0E0D3DCDB28}" type="presParOf" srcId="{81830989-6A8E-4FFC-8003-8E2F83AE351C}" destId="{DE609F90-A44E-4864-9F43-E3F1E440E169}" srcOrd="0" destOrd="0" presId="urn:microsoft.com/office/officeart/2005/8/layout/hierarchy2"/>
    <dgm:cxn modelId="{16D00193-230A-F744-BC00-0FF1CBB81EE9}" type="presParOf" srcId="{4FA24C36-4C80-409D-983D-7FDEA5197832}" destId="{60CD548F-4619-4534-867A-86E21E15EC3D}" srcOrd="3" destOrd="0" presId="urn:microsoft.com/office/officeart/2005/8/layout/hierarchy2"/>
    <dgm:cxn modelId="{1125D430-B72D-0043-BEF7-6F9533485EA2}" type="presParOf" srcId="{60CD548F-4619-4534-867A-86E21E15EC3D}" destId="{98FC57ED-2500-4200-BC50-AEF1FC89009C}" srcOrd="0" destOrd="0" presId="urn:microsoft.com/office/officeart/2005/8/layout/hierarchy2"/>
    <dgm:cxn modelId="{4CC6C26D-E31A-3744-B5FB-AE3DC456B412}" type="presParOf" srcId="{60CD548F-4619-4534-867A-86E21E15EC3D}" destId="{7545F9B2-0CD2-4746-81E4-1BB67F37F129}" srcOrd="1" destOrd="0" presId="urn:microsoft.com/office/officeart/2005/8/layout/hierarchy2"/>
    <dgm:cxn modelId="{DE613423-5063-2349-B10A-29851F7B3C49}" type="presParOf" srcId="{4FA24C36-4C80-409D-983D-7FDEA5197832}" destId="{26F8C579-DEDE-4F02-BA8E-545015617038}" srcOrd="4" destOrd="0" presId="urn:microsoft.com/office/officeart/2005/8/layout/hierarchy2"/>
    <dgm:cxn modelId="{5292810A-49DC-8043-BD44-0387C7E4DD5A}" type="presParOf" srcId="{26F8C579-DEDE-4F02-BA8E-545015617038}" destId="{663E6EAF-9E57-4079-9040-F93E3946075F}" srcOrd="0" destOrd="0" presId="urn:microsoft.com/office/officeart/2005/8/layout/hierarchy2"/>
    <dgm:cxn modelId="{1FEC7A1F-04F4-394A-A120-0AC3F34D0A5A}" type="presParOf" srcId="{4FA24C36-4C80-409D-983D-7FDEA5197832}" destId="{61A5B8BE-0EC1-4B49-8957-4FB1D9865BEF}" srcOrd="5" destOrd="0" presId="urn:microsoft.com/office/officeart/2005/8/layout/hierarchy2"/>
    <dgm:cxn modelId="{10858A5E-53C0-C240-8FC4-090BAEA7D50E}" type="presParOf" srcId="{61A5B8BE-0EC1-4B49-8957-4FB1D9865BEF}" destId="{51074102-FE7A-4755-A581-E6D53BA52133}" srcOrd="0" destOrd="0" presId="urn:microsoft.com/office/officeart/2005/8/layout/hierarchy2"/>
    <dgm:cxn modelId="{DE4FEE89-E216-5048-BB49-2DE2C7BF4721}" type="presParOf" srcId="{61A5B8BE-0EC1-4B49-8957-4FB1D9865BEF}" destId="{9ECDAE46-38ED-4126-A153-8A19F3123E3C}" srcOrd="1" destOrd="0" presId="urn:microsoft.com/office/officeart/2005/8/layout/hierarchy2"/>
    <dgm:cxn modelId="{FF257A09-1895-2A4A-B573-3664A89A973B}" type="presParOf" srcId="{6968CD61-F416-470D-B736-DB09118716C6}" destId="{1119D344-52B8-4392-A354-19AAA9EA791D}" srcOrd="2" destOrd="0" presId="urn:microsoft.com/office/officeart/2005/8/layout/hierarchy2"/>
    <dgm:cxn modelId="{39D0BB32-65FA-DE4A-8BDA-EC0E4E23C778}" type="presParOf" srcId="{1119D344-52B8-4392-A354-19AAA9EA791D}" destId="{B3AE2F89-9027-42E5-8239-5B40FFE99735}" srcOrd="0" destOrd="0" presId="urn:microsoft.com/office/officeart/2005/8/layout/hierarchy2"/>
    <dgm:cxn modelId="{95449997-F397-E846-B942-536E21B0ADBF}" type="presParOf" srcId="{6968CD61-F416-470D-B736-DB09118716C6}" destId="{5032300E-0336-4DC5-839A-EAE1EAFF2185}" srcOrd="3" destOrd="0" presId="urn:microsoft.com/office/officeart/2005/8/layout/hierarchy2"/>
    <dgm:cxn modelId="{E63F532A-9648-CF40-8B9C-449D3CFACDD4}" type="presParOf" srcId="{5032300E-0336-4DC5-839A-EAE1EAFF2185}" destId="{6931349E-82F8-40E9-AF1C-AC601E2C72A6}" srcOrd="0" destOrd="0" presId="urn:microsoft.com/office/officeart/2005/8/layout/hierarchy2"/>
    <dgm:cxn modelId="{F306FF3F-B78C-6A47-B667-8A58AAF0493F}" type="presParOf" srcId="{5032300E-0336-4DC5-839A-EAE1EAFF2185}" destId="{0A216DCA-99B2-4668-B6AC-B41962853D70}" srcOrd="1" destOrd="0" presId="urn:microsoft.com/office/officeart/2005/8/layout/hierarchy2"/>
    <dgm:cxn modelId="{970387FC-88E9-1442-834D-A08687DFCD78}" type="presParOf" srcId="{0A216DCA-99B2-4668-B6AC-B41962853D70}" destId="{5B8E04F0-57E6-48A1-A4EB-629B75E9B184}" srcOrd="0" destOrd="0" presId="urn:microsoft.com/office/officeart/2005/8/layout/hierarchy2"/>
    <dgm:cxn modelId="{3088E062-C674-3E4F-95D2-71DAD7B4C3DC}" type="presParOf" srcId="{5B8E04F0-57E6-48A1-A4EB-629B75E9B184}" destId="{498C9839-9FC4-4A90-8B09-144B900BFAA7}" srcOrd="0" destOrd="0" presId="urn:microsoft.com/office/officeart/2005/8/layout/hierarchy2"/>
    <dgm:cxn modelId="{0177F93D-BDEE-5F42-AF69-7A9DCE0FACC6}" type="presParOf" srcId="{0A216DCA-99B2-4668-B6AC-B41962853D70}" destId="{6D63BCD7-A7BB-47EF-8750-C17DB0DC1E8C}" srcOrd="1" destOrd="0" presId="urn:microsoft.com/office/officeart/2005/8/layout/hierarchy2"/>
    <dgm:cxn modelId="{EBE39B96-7ECC-5744-B0B0-CA6F4A266CFE}" type="presParOf" srcId="{6D63BCD7-A7BB-47EF-8750-C17DB0DC1E8C}" destId="{3C0165AA-1706-4F81-990E-5036EF126883}" srcOrd="0" destOrd="0" presId="urn:microsoft.com/office/officeart/2005/8/layout/hierarchy2"/>
    <dgm:cxn modelId="{2398E0B6-D086-A349-8A57-D4D93DB7EF72}" type="presParOf" srcId="{6D63BCD7-A7BB-47EF-8750-C17DB0DC1E8C}" destId="{B8C92897-F843-4F76-9AC4-2315E0210A96}" srcOrd="1" destOrd="0" presId="urn:microsoft.com/office/officeart/2005/8/layout/hierarchy2"/>
    <dgm:cxn modelId="{F3BF074F-E123-D646-8825-F8D9DF9168DA}" type="presParOf" srcId="{0A216DCA-99B2-4668-B6AC-B41962853D70}" destId="{606989D7-C9BE-4A3D-B76B-9998099869F0}" srcOrd="2" destOrd="0" presId="urn:microsoft.com/office/officeart/2005/8/layout/hierarchy2"/>
    <dgm:cxn modelId="{DEB32323-1930-B343-A730-8F0A7DE97BDF}" type="presParOf" srcId="{606989D7-C9BE-4A3D-B76B-9998099869F0}" destId="{789A25D1-5212-43B5-8E56-ED3D8295DF04}" srcOrd="0" destOrd="0" presId="urn:microsoft.com/office/officeart/2005/8/layout/hierarchy2"/>
    <dgm:cxn modelId="{7694CC67-5C17-5748-A8C1-503A34CD9A0E}" type="presParOf" srcId="{0A216DCA-99B2-4668-B6AC-B41962853D70}" destId="{00269AC5-7A03-451A-A4C8-67259C2F5AE5}" srcOrd="3" destOrd="0" presId="urn:microsoft.com/office/officeart/2005/8/layout/hierarchy2"/>
    <dgm:cxn modelId="{284531CB-DAEF-9D4F-A3CA-24BE88AB4179}" type="presParOf" srcId="{00269AC5-7A03-451A-A4C8-67259C2F5AE5}" destId="{FF39B7BF-5E47-43EF-82F9-31DDAF15E001}" srcOrd="0" destOrd="0" presId="urn:microsoft.com/office/officeart/2005/8/layout/hierarchy2"/>
    <dgm:cxn modelId="{FF9A6715-844C-484F-AA30-1CEA16490468}" type="presParOf" srcId="{00269AC5-7A03-451A-A4C8-67259C2F5AE5}" destId="{0146CDAD-7F71-45DE-9D6D-36E109BF9482}" srcOrd="1" destOrd="0" presId="urn:microsoft.com/office/officeart/2005/8/layout/hierarchy2"/>
    <dgm:cxn modelId="{61CDCCE4-FE2E-F848-903D-44D4F3327CB3}" type="presParOf" srcId="{0A216DCA-99B2-4668-B6AC-B41962853D70}" destId="{D6646AC2-8880-4BCB-8C0B-CC6E1C62527C}" srcOrd="4" destOrd="0" presId="urn:microsoft.com/office/officeart/2005/8/layout/hierarchy2"/>
    <dgm:cxn modelId="{9CA9DF0C-48BB-EE4B-BE1B-7ED8F0729F1A}" type="presParOf" srcId="{D6646AC2-8880-4BCB-8C0B-CC6E1C62527C}" destId="{655894E8-F3A6-408C-BEA2-0484C037412F}" srcOrd="0" destOrd="0" presId="urn:microsoft.com/office/officeart/2005/8/layout/hierarchy2"/>
    <dgm:cxn modelId="{D2F09F2F-79FA-C448-B518-4A4CBAB922F9}" type="presParOf" srcId="{0A216DCA-99B2-4668-B6AC-B41962853D70}" destId="{3AE47F46-1C68-4260-AF0F-919D2AAA8105}" srcOrd="5" destOrd="0" presId="urn:microsoft.com/office/officeart/2005/8/layout/hierarchy2"/>
    <dgm:cxn modelId="{FE51E656-821D-A04E-A0B1-9A1CB7598A17}" type="presParOf" srcId="{3AE47F46-1C68-4260-AF0F-919D2AAA8105}" destId="{2BFD7057-2FE9-4AC7-84DB-2D6E404F37BB}" srcOrd="0" destOrd="0" presId="urn:microsoft.com/office/officeart/2005/8/layout/hierarchy2"/>
    <dgm:cxn modelId="{FCBF1BC5-3AAE-024B-915E-0D8178DFEDE3}" type="presParOf" srcId="{3AE47F46-1C68-4260-AF0F-919D2AAA8105}" destId="{8942B3A0-30E1-4A59-B969-02A21A7BB31D}" srcOrd="1" destOrd="0" presId="urn:microsoft.com/office/officeart/2005/8/layout/hierarchy2"/>
  </dgm:cxnLst>
  <dgm:bg>
    <a:effectLst>
      <a:outerShdw blurRad="76200" dist="12700" dir="8100000" sy="-23000" kx="800400" algn="br" rotWithShape="0">
        <a:prstClr val="black">
          <a:alpha val="20000"/>
        </a:prstClr>
      </a:outerShdw>
    </a:effectLst>
  </dgm:bg>
  <dgm:whole/>
  <dgm:extLst>
    <a:ext uri="http://schemas.microsoft.com/office/drawing/2008/diagram">
      <dsp:dataModelExt xmlns="" xmlns:dsp="http://schemas.microsoft.com/office/drawing/2008/diagram" relId="rId12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D1E2D9D1-9D8F-473D-8FCF-2A88FC1F96B2}" type="doc">
      <dgm:prSet loTypeId="urn:microsoft.com/office/officeart/2005/8/layout/radial1" loCatId="relationship" qsTypeId="urn:microsoft.com/office/officeart/2005/8/quickstyle/simple1" qsCatId="simple" csTypeId="urn:microsoft.com/office/officeart/2005/8/colors/accent1_5" csCatId="accent1" phldr="1"/>
      <dgm:spPr/>
      <dgm:t>
        <a:bodyPr/>
        <a:lstStyle/>
        <a:p>
          <a:endParaRPr lang="ru-RU"/>
        </a:p>
      </dgm:t>
    </dgm:pt>
    <dgm:pt modelId="{21332EFA-D842-454F-8855-AAB8EBD99927}">
      <dgm:prSet phldrT="[Текст]"/>
      <dgm:spPr/>
      <dgm:t>
        <a:bodyPr/>
        <a:lstStyle/>
        <a:p>
          <a:r>
            <a:rPr lang="ru-RU" b="1" dirty="0" smtClean="0"/>
            <a:t>ЕИБД</a:t>
          </a:r>
          <a:endParaRPr lang="ru-RU" b="1" dirty="0"/>
        </a:p>
      </dgm:t>
    </dgm:pt>
    <dgm:pt modelId="{7DBBED58-2F9B-4113-AFA4-F14FCD7427C0}" type="parTrans" cxnId="{D022A844-E4C6-47B7-9016-7FE84CD2DA71}">
      <dgm:prSet/>
      <dgm:spPr/>
      <dgm:t>
        <a:bodyPr/>
        <a:lstStyle/>
        <a:p>
          <a:endParaRPr lang="ru-RU"/>
        </a:p>
      </dgm:t>
    </dgm:pt>
    <dgm:pt modelId="{0332A096-CC29-4D7C-B191-666B7A80E7FB}" type="sibTrans" cxnId="{D022A844-E4C6-47B7-9016-7FE84CD2DA71}">
      <dgm:prSet/>
      <dgm:spPr/>
      <dgm:t>
        <a:bodyPr/>
        <a:lstStyle/>
        <a:p>
          <a:endParaRPr lang="ru-RU"/>
        </a:p>
      </dgm:t>
    </dgm:pt>
    <dgm:pt modelId="{42144D2D-7988-4151-AD6B-AFAEB207CF08}">
      <dgm:prSet phldrT="[Текст]" custT="1"/>
      <dgm:spPr/>
      <dgm:t>
        <a:bodyPr/>
        <a:lstStyle/>
        <a:p>
          <a:r>
            <a:rPr lang="ru-RU" sz="2000" b="1" dirty="0" smtClean="0"/>
            <a:t>АИСТ</a:t>
          </a:r>
          <a:endParaRPr lang="ru-RU" sz="2000" b="1" dirty="0"/>
        </a:p>
      </dgm:t>
    </dgm:pt>
    <dgm:pt modelId="{52765DE0-B8E0-4511-98B2-83925AA7AE31}" type="parTrans" cxnId="{48334DA5-BA49-4BB3-91D4-9221708AB71A}">
      <dgm:prSet/>
      <dgm:spPr/>
      <dgm:t>
        <a:bodyPr/>
        <a:lstStyle/>
        <a:p>
          <a:endParaRPr lang="ru-RU"/>
        </a:p>
      </dgm:t>
    </dgm:pt>
    <dgm:pt modelId="{874F7333-C23C-4FA2-AC94-6763A93DE724}" type="sibTrans" cxnId="{48334DA5-BA49-4BB3-91D4-9221708AB71A}">
      <dgm:prSet/>
      <dgm:spPr/>
      <dgm:t>
        <a:bodyPr/>
        <a:lstStyle/>
        <a:p>
          <a:endParaRPr lang="ru-RU"/>
        </a:p>
      </dgm:t>
    </dgm:pt>
    <dgm:pt modelId="{650C00F1-8749-4130-BE67-8C3CC014B4CF}">
      <dgm:prSet phldrT="[Текст]" custT="1"/>
      <dgm:spPr/>
      <dgm:t>
        <a:bodyPr/>
        <a:lstStyle/>
        <a:p>
          <a:r>
            <a:rPr lang="ru-RU" sz="2000" b="1" dirty="0" smtClean="0"/>
            <a:t>ИАС</a:t>
          </a:r>
          <a:endParaRPr lang="ru-RU" sz="2000" b="1" dirty="0"/>
        </a:p>
      </dgm:t>
    </dgm:pt>
    <dgm:pt modelId="{B192A0C6-5E31-45D5-AEC0-E9860B2F5EE0}" type="parTrans" cxnId="{0A9586BE-3238-4215-B072-56E85FEC6372}">
      <dgm:prSet/>
      <dgm:spPr/>
      <dgm:t>
        <a:bodyPr/>
        <a:lstStyle/>
        <a:p>
          <a:endParaRPr lang="ru-RU"/>
        </a:p>
      </dgm:t>
    </dgm:pt>
    <dgm:pt modelId="{97B51A4F-521A-4C49-B339-86AC3F0FB4D5}" type="sibTrans" cxnId="{0A9586BE-3238-4215-B072-56E85FEC6372}">
      <dgm:prSet/>
      <dgm:spPr/>
      <dgm:t>
        <a:bodyPr/>
        <a:lstStyle/>
        <a:p>
          <a:endParaRPr lang="ru-RU"/>
        </a:p>
      </dgm:t>
    </dgm:pt>
    <dgm:pt modelId="{9FB86455-ADD7-4BCD-BE1E-E5297B17E43F}">
      <dgm:prSet phldrT="[Текст]" custT="1"/>
      <dgm:spPr/>
      <dgm:t>
        <a:bodyPr/>
        <a:lstStyle/>
        <a:p>
          <a:r>
            <a:rPr lang="ru-RU" sz="2000" b="1" dirty="0" smtClean="0"/>
            <a:t>Обмен данными</a:t>
          </a:r>
          <a:endParaRPr lang="ru-RU" sz="2000" b="1" dirty="0"/>
        </a:p>
      </dgm:t>
    </dgm:pt>
    <dgm:pt modelId="{E8A8551C-028D-475E-8177-6CA20C242192}" type="parTrans" cxnId="{198C8BB7-3044-4FB8-BD8B-109A02A47551}">
      <dgm:prSet/>
      <dgm:spPr/>
      <dgm:t>
        <a:bodyPr/>
        <a:lstStyle/>
        <a:p>
          <a:endParaRPr lang="ru-RU"/>
        </a:p>
      </dgm:t>
    </dgm:pt>
    <dgm:pt modelId="{4805C757-C8FB-4C46-B345-607380012C52}" type="sibTrans" cxnId="{198C8BB7-3044-4FB8-BD8B-109A02A47551}">
      <dgm:prSet/>
      <dgm:spPr/>
      <dgm:t>
        <a:bodyPr/>
        <a:lstStyle/>
        <a:p>
          <a:endParaRPr lang="ru-RU"/>
        </a:p>
      </dgm:t>
    </dgm:pt>
    <dgm:pt modelId="{619689EE-350E-4DB4-A693-0A6497CBE334}">
      <dgm:prSet phldrT="[Текст]" custT="1"/>
      <dgm:spPr/>
      <dgm:t>
        <a:bodyPr/>
        <a:lstStyle/>
        <a:p>
          <a:r>
            <a:rPr lang="ru-RU" sz="2000" b="1" dirty="0" smtClean="0"/>
            <a:t>ЛИС</a:t>
          </a:r>
          <a:endParaRPr lang="ru-RU" sz="2000" b="1" dirty="0"/>
        </a:p>
      </dgm:t>
    </dgm:pt>
    <dgm:pt modelId="{76FA77FF-822E-46AB-8026-2AF9165F8075}" type="parTrans" cxnId="{7E5ED4D0-8F60-4316-BB2F-CF6894DDA536}">
      <dgm:prSet/>
      <dgm:spPr/>
      <dgm:t>
        <a:bodyPr/>
        <a:lstStyle/>
        <a:p>
          <a:endParaRPr lang="ru-RU"/>
        </a:p>
      </dgm:t>
    </dgm:pt>
    <dgm:pt modelId="{279813DC-A1D7-4088-ADE7-20575FB66640}" type="sibTrans" cxnId="{7E5ED4D0-8F60-4316-BB2F-CF6894DDA536}">
      <dgm:prSet/>
      <dgm:spPr/>
      <dgm:t>
        <a:bodyPr/>
        <a:lstStyle/>
        <a:p>
          <a:endParaRPr lang="ru-RU"/>
        </a:p>
      </dgm:t>
    </dgm:pt>
    <dgm:pt modelId="{A2BABAF7-2363-44CE-ABCE-B79187C8C396}">
      <dgm:prSet custT="1"/>
      <dgm:spPr/>
      <dgm:t>
        <a:bodyPr/>
        <a:lstStyle/>
        <a:p>
          <a:r>
            <a:rPr lang="ru-RU" sz="1600" b="1" dirty="0" smtClean="0"/>
            <a:t>СЗИ</a:t>
          </a:r>
          <a:endParaRPr lang="ru-RU" sz="1600" b="1" dirty="0"/>
        </a:p>
      </dgm:t>
    </dgm:pt>
    <dgm:pt modelId="{74C1E3EB-F822-4D4B-878E-652009B729B8}" type="parTrans" cxnId="{F5A4166C-C5DE-4A1B-B266-5D3CEA5B44C2}">
      <dgm:prSet/>
      <dgm:spPr/>
      <dgm:t>
        <a:bodyPr/>
        <a:lstStyle/>
        <a:p>
          <a:endParaRPr lang="ru-RU"/>
        </a:p>
      </dgm:t>
    </dgm:pt>
    <dgm:pt modelId="{410650E7-B291-4203-B09A-66D1539AE371}" type="sibTrans" cxnId="{F5A4166C-C5DE-4A1B-B266-5D3CEA5B44C2}">
      <dgm:prSet/>
      <dgm:spPr/>
      <dgm:t>
        <a:bodyPr/>
        <a:lstStyle/>
        <a:p>
          <a:endParaRPr lang="ru-RU"/>
        </a:p>
      </dgm:t>
    </dgm:pt>
    <dgm:pt modelId="{688ECED6-7BCA-46E6-900A-D8696A71B17A}" type="pres">
      <dgm:prSet presAssocID="{D1E2D9D1-9D8F-473D-8FCF-2A88FC1F96B2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746568B5-6CB7-4DD7-853B-EC2CA67652FD}" type="pres">
      <dgm:prSet presAssocID="{21332EFA-D842-454F-8855-AAB8EBD99927}" presName="centerShape" presStyleLbl="node0" presStyleIdx="0" presStyleCnt="1"/>
      <dgm:spPr/>
      <dgm:t>
        <a:bodyPr/>
        <a:lstStyle/>
        <a:p>
          <a:endParaRPr lang="ru-RU"/>
        </a:p>
      </dgm:t>
    </dgm:pt>
    <dgm:pt modelId="{2B560340-E81C-441D-A83F-C3DBF2CEC33D}" type="pres">
      <dgm:prSet presAssocID="{52765DE0-B8E0-4511-98B2-83925AA7AE31}" presName="Name9" presStyleLbl="parChTrans1D2" presStyleIdx="0" presStyleCnt="5"/>
      <dgm:spPr/>
      <dgm:t>
        <a:bodyPr/>
        <a:lstStyle/>
        <a:p>
          <a:endParaRPr lang="ru-RU"/>
        </a:p>
      </dgm:t>
    </dgm:pt>
    <dgm:pt modelId="{C234317D-2702-4694-83ED-70EA995112FB}" type="pres">
      <dgm:prSet presAssocID="{52765DE0-B8E0-4511-98B2-83925AA7AE31}" presName="connTx" presStyleLbl="parChTrans1D2" presStyleIdx="0" presStyleCnt="5"/>
      <dgm:spPr/>
      <dgm:t>
        <a:bodyPr/>
        <a:lstStyle/>
        <a:p>
          <a:endParaRPr lang="ru-RU"/>
        </a:p>
      </dgm:t>
    </dgm:pt>
    <dgm:pt modelId="{E21BEF10-AF4A-4E32-BCBC-A316C4830330}" type="pres">
      <dgm:prSet presAssocID="{42144D2D-7988-4151-AD6B-AFAEB207CF08}" presName="node" presStyleLbl="node1" presStyleIdx="0" presStyleCnt="5" custScaleX="10934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6E7E74A-DB94-4597-B469-B491FE7F5F9A}" type="pres">
      <dgm:prSet presAssocID="{B192A0C6-5E31-45D5-AEC0-E9860B2F5EE0}" presName="Name9" presStyleLbl="parChTrans1D2" presStyleIdx="1" presStyleCnt="5"/>
      <dgm:spPr/>
      <dgm:t>
        <a:bodyPr/>
        <a:lstStyle/>
        <a:p>
          <a:endParaRPr lang="ru-RU"/>
        </a:p>
      </dgm:t>
    </dgm:pt>
    <dgm:pt modelId="{E84BAD4B-7220-434D-8A36-114197D5CF03}" type="pres">
      <dgm:prSet presAssocID="{B192A0C6-5E31-45D5-AEC0-E9860B2F5EE0}" presName="connTx" presStyleLbl="parChTrans1D2" presStyleIdx="1" presStyleCnt="5"/>
      <dgm:spPr/>
      <dgm:t>
        <a:bodyPr/>
        <a:lstStyle/>
        <a:p>
          <a:endParaRPr lang="ru-RU"/>
        </a:p>
      </dgm:t>
    </dgm:pt>
    <dgm:pt modelId="{0D8733EF-CB9F-48DC-B52C-63EA22CAE5A1}" type="pres">
      <dgm:prSet presAssocID="{650C00F1-8749-4130-BE67-8C3CC014B4CF}" presName="node" presStyleLbl="node1" presStyleIdx="1" presStyleCnt="5" custScaleX="10599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9D7889C-BC37-4A8A-BFFC-D1DD134103E1}" type="pres">
      <dgm:prSet presAssocID="{74C1E3EB-F822-4D4B-878E-652009B729B8}" presName="Name9" presStyleLbl="parChTrans1D2" presStyleIdx="2" presStyleCnt="5"/>
      <dgm:spPr/>
      <dgm:t>
        <a:bodyPr/>
        <a:lstStyle/>
        <a:p>
          <a:endParaRPr lang="ru-RU"/>
        </a:p>
      </dgm:t>
    </dgm:pt>
    <dgm:pt modelId="{E75EA8B3-45CC-4A0C-BC76-36B0AA3CC72A}" type="pres">
      <dgm:prSet presAssocID="{74C1E3EB-F822-4D4B-878E-652009B729B8}" presName="connTx" presStyleLbl="parChTrans1D2" presStyleIdx="2" presStyleCnt="5"/>
      <dgm:spPr/>
      <dgm:t>
        <a:bodyPr/>
        <a:lstStyle/>
        <a:p>
          <a:endParaRPr lang="ru-RU"/>
        </a:p>
      </dgm:t>
    </dgm:pt>
    <dgm:pt modelId="{077EBD26-C83F-4073-9A1F-1CF02D19D849}" type="pres">
      <dgm:prSet presAssocID="{A2BABAF7-2363-44CE-ABCE-B79187C8C396}" presName="node" presStyleLbl="node1" presStyleIdx="2" presStyleCnt="5" custScaleX="10501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01A2FFC-7923-49BE-9242-5549EE06C6A3}" type="pres">
      <dgm:prSet presAssocID="{E8A8551C-028D-475E-8177-6CA20C242192}" presName="Name9" presStyleLbl="parChTrans1D2" presStyleIdx="3" presStyleCnt="5"/>
      <dgm:spPr/>
      <dgm:t>
        <a:bodyPr/>
        <a:lstStyle/>
        <a:p>
          <a:endParaRPr lang="ru-RU"/>
        </a:p>
      </dgm:t>
    </dgm:pt>
    <dgm:pt modelId="{8515AACA-1616-4F36-8EE9-9C656F853A24}" type="pres">
      <dgm:prSet presAssocID="{E8A8551C-028D-475E-8177-6CA20C242192}" presName="connTx" presStyleLbl="parChTrans1D2" presStyleIdx="3" presStyleCnt="5"/>
      <dgm:spPr/>
      <dgm:t>
        <a:bodyPr/>
        <a:lstStyle/>
        <a:p>
          <a:endParaRPr lang="ru-RU"/>
        </a:p>
      </dgm:t>
    </dgm:pt>
    <dgm:pt modelId="{09A80810-C78C-4C3B-B70E-67BDB7FC6E17}" type="pres">
      <dgm:prSet presAssocID="{9FB86455-ADD7-4BCD-BE1E-E5297B17E43F}" presName="node" presStyleLbl="node1" presStyleIdx="3" presStyleCnt="5" custScaleX="10801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E490370-B61E-48FD-B739-A083FA4E7E3F}" type="pres">
      <dgm:prSet presAssocID="{76FA77FF-822E-46AB-8026-2AF9165F8075}" presName="Name9" presStyleLbl="parChTrans1D2" presStyleIdx="4" presStyleCnt="5"/>
      <dgm:spPr/>
      <dgm:t>
        <a:bodyPr/>
        <a:lstStyle/>
        <a:p>
          <a:endParaRPr lang="ru-RU"/>
        </a:p>
      </dgm:t>
    </dgm:pt>
    <dgm:pt modelId="{3A42B771-30FD-4799-BA6B-0FC06CFDB430}" type="pres">
      <dgm:prSet presAssocID="{76FA77FF-822E-46AB-8026-2AF9165F8075}" presName="connTx" presStyleLbl="parChTrans1D2" presStyleIdx="4" presStyleCnt="5"/>
      <dgm:spPr/>
      <dgm:t>
        <a:bodyPr/>
        <a:lstStyle/>
        <a:p>
          <a:endParaRPr lang="ru-RU"/>
        </a:p>
      </dgm:t>
    </dgm:pt>
    <dgm:pt modelId="{C9323265-9E1E-475C-9E3B-47BA62D68CD6}" type="pres">
      <dgm:prSet presAssocID="{619689EE-350E-4DB4-A693-0A6497CBE334}" presName="node" presStyleLbl="node1" presStyleIdx="4" presStyleCnt="5" custScaleX="11198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3C2DD0AB-7C36-4969-9424-78AC1D2FB204}" type="presOf" srcId="{B192A0C6-5E31-45D5-AEC0-E9860B2F5EE0}" destId="{06E7E74A-DB94-4597-B469-B491FE7F5F9A}" srcOrd="0" destOrd="0" presId="urn:microsoft.com/office/officeart/2005/8/layout/radial1"/>
    <dgm:cxn modelId="{D3CEC7EE-F672-4D81-AE84-7E8EDCF88192}" type="presOf" srcId="{76FA77FF-822E-46AB-8026-2AF9165F8075}" destId="{3A42B771-30FD-4799-BA6B-0FC06CFDB430}" srcOrd="1" destOrd="0" presId="urn:microsoft.com/office/officeart/2005/8/layout/radial1"/>
    <dgm:cxn modelId="{4A9BB369-8482-4A84-B4E9-E7F1AA62547D}" type="presOf" srcId="{E8A8551C-028D-475E-8177-6CA20C242192}" destId="{201A2FFC-7923-49BE-9242-5549EE06C6A3}" srcOrd="0" destOrd="0" presId="urn:microsoft.com/office/officeart/2005/8/layout/radial1"/>
    <dgm:cxn modelId="{E2E8ACFC-708C-4B97-87A7-B7C5A07AEFEC}" type="presOf" srcId="{619689EE-350E-4DB4-A693-0A6497CBE334}" destId="{C9323265-9E1E-475C-9E3B-47BA62D68CD6}" srcOrd="0" destOrd="0" presId="urn:microsoft.com/office/officeart/2005/8/layout/radial1"/>
    <dgm:cxn modelId="{B536CE17-AB5B-435A-93E1-47B29474E365}" type="presOf" srcId="{A2BABAF7-2363-44CE-ABCE-B79187C8C396}" destId="{077EBD26-C83F-4073-9A1F-1CF02D19D849}" srcOrd="0" destOrd="0" presId="urn:microsoft.com/office/officeart/2005/8/layout/radial1"/>
    <dgm:cxn modelId="{7E5ED4D0-8F60-4316-BB2F-CF6894DDA536}" srcId="{21332EFA-D842-454F-8855-AAB8EBD99927}" destId="{619689EE-350E-4DB4-A693-0A6497CBE334}" srcOrd="4" destOrd="0" parTransId="{76FA77FF-822E-46AB-8026-2AF9165F8075}" sibTransId="{279813DC-A1D7-4088-ADE7-20575FB66640}"/>
    <dgm:cxn modelId="{11E2A439-43F1-4C06-9E22-EA039A33C223}" type="presOf" srcId="{52765DE0-B8E0-4511-98B2-83925AA7AE31}" destId="{C234317D-2702-4694-83ED-70EA995112FB}" srcOrd="1" destOrd="0" presId="urn:microsoft.com/office/officeart/2005/8/layout/radial1"/>
    <dgm:cxn modelId="{48334DA5-BA49-4BB3-91D4-9221708AB71A}" srcId="{21332EFA-D842-454F-8855-AAB8EBD99927}" destId="{42144D2D-7988-4151-AD6B-AFAEB207CF08}" srcOrd="0" destOrd="0" parTransId="{52765DE0-B8E0-4511-98B2-83925AA7AE31}" sibTransId="{874F7333-C23C-4FA2-AC94-6763A93DE724}"/>
    <dgm:cxn modelId="{99B7C3C2-2746-4FE3-9B26-5799E13C4BEC}" type="presOf" srcId="{650C00F1-8749-4130-BE67-8C3CC014B4CF}" destId="{0D8733EF-CB9F-48DC-B52C-63EA22CAE5A1}" srcOrd="0" destOrd="0" presId="urn:microsoft.com/office/officeart/2005/8/layout/radial1"/>
    <dgm:cxn modelId="{3D84E3D7-46F2-4D20-A191-24624362AF80}" type="presOf" srcId="{9FB86455-ADD7-4BCD-BE1E-E5297B17E43F}" destId="{09A80810-C78C-4C3B-B70E-67BDB7FC6E17}" srcOrd="0" destOrd="0" presId="urn:microsoft.com/office/officeart/2005/8/layout/radial1"/>
    <dgm:cxn modelId="{FB9E8197-4A73-42C4-8DAA-A8A5F16D19BD}" type="presOf" srcId="{52765DE0-B8E0-4511-98B2-83925AA7AE31}" destId="{2B560340-E81C-441D-A83F-C3DBF2CEC33D}" srcOrd="0" destOrd="0" presId="urn:microsoft.com/office/officeart/2005/8/layout/radial1"/>
    <dgm:cxn modelId="{41E88293-476B-4DA2-8434-B5FAE79A5F5A}" type="presOf" srcId="{74C1E3EB-F822-4D4B-878E-652009B729B8}" destId="{E75EA8B3-45CC-4A0C-BC76-36B0AA3CC72A}" srcOrd="1" destOrd="0" presId="urn:microsoft.com/office/officeart/2005/8/layout/radial1"/>
    <dgm:cxn modelId="{78868D3E-1F86-4556-91E9-A15530E77D04}" type="presOf" srcId="{D1E2D9D1-9D8F-473D-8FCF-2A88FC1F96B2}" destId="{688ECED6-7BCA-46E6-900A-D8696A71B17A}" srcOrd="0" destOrd="0" presId="urn:microsoft.com/office/officeart/2005/8/layout/radial1"/>
    <dgm:cxn modelId="{198C8BB7-3044-4FB8-BD8B-109A02A47551}" srcId="{21332EFA-D842-454F-8855-AAB8EBD99927}" destId="{9FB86455-ADD7-4BCD-BE1E-E5297B17E43F}" srcOrd="3" destOrd="0" parTransId="{E8A8551C-028D-475E-8177-6CA20C242192}" sibTransId="{4805C757-C8FB-4C46-B345-607380012C52}"/>
    <dgm:cxn modelId="{86A3CA13-2F7A-47D6-8695-79D02BEE478E}" type="presOf" srcId="{42144D2D-7988-4151-AD6B-AFAEB207CF08}" destId="{E21BEF10-AF4A-4E32-BCBC-A316C4830330}" srcOrd="0" destOrd="0" presId="urn:microsoft.com/office/officeart/2005/8/layout/radial1"/>
    <dgm:cxn modelId="{F5A4166C-C5DE-4A1B-B266-5D3CEA5B44C2}" srcId="{21332EFA-D842-454F-8855-AAB8EBD99927}" destId="{A2BABAF7-2363-44CE-ABCE-B79187C8C396}" srcOrd="2" destOrd="0" parTransId="{74C1E3EB-F822-4D4B-878E-652009B729B8}" sibTransId="{410650E7-B291-4203-B09A-66D1539AE371}"/>
    <dgm:cxn modelId="{0A9586BE-3238-4215-B072-56E85FEC6372}" srcId="{21332EFA-D842-454F-8855-AAB8EBD99927}" destId="{650C00F1-8749-4130-BE67-8C3CC014B4CF}" srcOrd="1" destOrd="0" parTransId="{B192A0C6-5E31-45D5-AEC0-E9860B2F5EE0}" sibTransId="{97B51A4F-521A-4C49-B339-86AC3F0FB4D5}"/>
    <dgm:cxn modelId="{D022A844-E4C6-47B7-9016-7FE84CD2DA71}" srcId="{D1E2D9D1-9D8F-473D-8FCF-2A88FC1F96B2}" destId="{21332EFA-D842-454F-8855-AAB8EBD99927}" srcOrd="0" destOrd="0" parTransId="{7DBBED58-2F9B-4113-AFA4-F14FCD7427C0}" sibTransId="{0332A096-CC29-4D7C-B191-666B7A80E7FB}"/>
    <dgm:cxn modelId="{5179229C-475A-4E75-A56A-D3937CD59F9D}" type="presOf" srcId="{B192A0C6-5E31-45D5-AEC0-E9860B2F5EE0}" destId="{E84BAD4B-7220-434D-8A36-114197D5CF03}" srcOrd="1" destOrd="0" presId="urn:microsoft.com/office/officeart/2005/8/layout/radial1"/>
    <dgm:cxn modelId="{DCD6352D-04D4-4E47-AAC9-C728AD6D191E}" type="presOf" srcId="{21332EFA-D842-454F-8855-AAB8EBD99927}" destId="{746568B5-6CB7-4DD7-853B-EC2CA67652FD}" srcOrd="0" destOrd="0" presId="urn:microsoft.com/office/officeart/2005/8/layout/radial1"/>
    <dgm:cxn modelId="{BB559F21-E5E2-4855-9EE2-0C1B6DA887EE}" type="presOf" srcId="{76FA77FF-822E-46AB-8026-2AF9165F8075}" destId="{3E490370-B61E-48FD-B739-A083FA4E7E3F}" srcOrd="0" destOrd="0" presId="urn:microsoft.com/office/officeart/2005/8/layout/radial1"/>
    <dgm:cxn modelId="{41BE73A7-1A0F-496F-A6BB-F9E87F253797}" type="presOf" srcId="{74C1E3EB-F822-4D4B-878E-652009B729B8}" destId="{E9D7889C-BC37-4A8A-BFFC-D1DD134103E1}" srcOrd="0" destOrd="0" presId="urn:microsoft.com/office/officeart/2005/8/layout/radial1"/>
    <dgm:cxn modelId="{6A86F9CD-74AB-42B4-A66B-FACCACE53FE7}" type="presOf" srcId="{E8A8551C-028D-475E-8177-6CA20C242192}" destId="{8515AACA-1616-4F36-8EE9-9C656F853A24}" srcOrd="1" destOrd="0" presId="urn:microsoft.com/office/officeart/2005/8/layout/radial1"/>
    <dgm:cxn modelId="{3092BF12-A26F-43B7-8E67-F081E97279D2}" type="presParOf" srcId="{688ECED6-7BCA-46E6-900A-D8696A71B17A}" destId="{746568B5-6CB7-4DD7-853B-EC2CA67652FD}" srcOrd="0" destOrd="0" presId="urn:microsoft.com/office/officeart/2005/8/layout/radial1"/>
    <dgm:cxn modelId="{3B604553-B101-49A4-AA72-7409C0694788}" type="presParOf" srcId="{688ECED6-7BCA-46E6-900A-D8696A71B17A}" destId="{2B560340-E81C-441D-A83F-C3DBF2CEC33D}" srcOrd="1" destOrd="0" presId="urn:microsoft.com/office/officeart/2005/8/layout/radial1"/>
    <dgm:cxn modelId="{F552AD07-06FB-43EF-AD95-BF5B4180F8E5}" type="presParOf" srcId="{2B560340-E81C-441D-A83F-C3DBF2CEC33D}" destId="{C234317D-2702-4694-83ED-70EA995112FB}" srcOrd="0" destOrd="0" presId="urn:microsoft.com/office/officeart/2005/8/layout/radial1"/>
    <dgm:cxn modelId="{CB4E113B-E0D9-49AD-AA1C-252B25B9B2C1}" type="presParOf" srcId="{688ECED6-7BCA-46E6-900A-D8696A71B17A}" destId="{E21BEF10-AF4A-4E32-BCBC-A316C4830330}" srcOrd="2" destOrd="0" presId="urn:microsoft.com/office/officeart/2005/8/layout/radial1"/>
    <dgm:cxn modelId="{A33C6395-6A94-4476-B10E-0F0439F89891}" type="presParOf" srcId="{688ECED6-7BCA-46E6-900A-D8696A71B17A}" destId="{06E7E74A-DB94-4597-B469-B491FE7F5F9A}" srcOrd="3" destOrd="0" presId="urn:microsoft.com/office/officeart/2005/8/layout/radial1"/>
    <dgm:cxn modelId="{9D5D53E8-DFC0-49C4-B668-5ED122589911}" type="presParOf" srcId="{06E7E74A-DB94-4597-B469-B491FE7F5F9A}" destId="{E84BAD4B-7220-434D-8A36-114197D5CF03}" srcOrd="0" destOrd="0" presId="urn:microsoft.com/office/officeart/2005/8/layout/radial1"/>
    <dgm:cxn modelId="{54A1192F-CC7B-4635-B6EC-89EEF279A3A8}" type="presParOf" srcId="{688ECED6-7BCA-46E6-900A-D8696A71B17A}" destId="{0D8733EF-CB9F-48DC-B52C-63EA22CAE5A1}" srcOrd="4" destOrd="0" presId="urn:microsoft.com/office/officeart/2005/8/layout/radial1"/>
    <dgm:cxn modelId="{E501B22E-99A4-4727-A330-004FC97DC625}" type="presParOf" srcId="{688ECED6-7BCA-46E6-900A-D8696A71B17A}" destId="{E9D7889C-BC37-4A8A-BFFC-D1DD134103E1}" srcOrd="5" destOrd="0" presId="urn:microsoft.com/office/officeart/2005/8/layout/radial1"/>
    <dgm:cxn modelId="{F9AE45C0-FA15-41EF-BDD9-D51E1AAFCD81}" type="presParOf" srcId="{E9D7889C-BC37-4A8A-BFFC-D1DD134103E1}" destId="{E75EA8B3-45CC-4A0C-BC76-36B0AA3CC72A}" srcOrd="0" destOrd="0" presId="urn:microsoft.com/office/officeart/2005/8/layout/radial1"/>
    <dgm:cxn modelId="{7023F797-B7F6-4EE7-B205-5D3F32DB8910}" type="presParOf" srcId="{688ECED6-7BCA-46E6-900A-D8696A71B17A}" destId="{077EBD26-C83F-4073-9A1F-1CF02D19D849}" srcOrd="6" destOrd="0" presId="urn:microsoft.com/office/officeart/2005/8/layout/radial1"/>
    <dgm:cxn modelId="{AD47920D-93FD-4478-8D9F-38EF362831DC}" type="presParOf" srcId="{688ECED6-7BCA-46E6-900A-D8696A71B17A}" destId="{201A2FFC-7923-49BE-9242-5549EE06C6A3}" srcOrd="7" destOrd="0" presId="urn:microsoft.com/office/officeart/2005/8/layout/radial1"/>
    <dgm:cxn modelId="{B4EA712C-77F2-4137-B2E1-02F0019643C9}" type="presParOf" srcId="{201A2FFC-7923-49BE-9242-5549EE06C6A3}" destId="{8515AACA-1616-4F36-8EE9-9C656F853A24}" srcOrd="0" destOrd="0" presId="urn:microsoft.com/office/officeart/2005/8/layout/radial1"/>
    <dgm:cxn modelId="{0756C597-C776-4EE2-93E5-3D837C7623CC}" type="presParOf" srcId="{688ECED6-7BCA-46E6-900A-D8696A71B17A}" destId="{09A80810-C78C-4C3B-B70E-67BDB7FC6E17}" srcOrd="8" destOrd="0" presId="urn:microsoft.com/office/officeart/2005/8/layout/radial1"/>
    <dgm:cxn modelId="{9A98FBBA-D4B8-4FB7-9262-DD0C442B6620}" type="presParOf" srcId="{688ECED6-7BCA-46E6-900A-D8696A71B17A}" destId="{3E490370-B61E-48FD-B739-A083FA4E7E3F}" srcOrd="9" destOrd="0" presId="urn:microsoft.com/office/officeart/2005/8/layout/radial1"/>
    <dgm:cxn modelId="{69A88583-B52D-452E-B22E-4EDF47D64CAF}" type="presParOf" srcId="{3E490370-B61E-48FD-B739-A083FA4E7E3F}" destId="{3A42B771-30FD-4799-BA6B-0FC06CFDB430}" srcOrd="0" destOrd="0" presId="urn:microsoft.com/office/officeart/2005/8/layout/radial1"/>
    <dgm:cxn modelId="{40D199BF-8B52-4A5D-842D-1949B4386798}" type="presParOf" srcId="{688ECED6-7BCA-46E6-900A-D8696A71B17A}" destId="{C9323265-9E1E-475C-9E3B-47BA62D68CD6}" srcOrd="10" destOrd="0" presId="urn:microsoft.com/office/officeart/2005/8/layout/radial1"/>
  </dgm:cxnLst>
  <dgm:bg>
    <a:noFill/>
  </dgm:bg>
  <dgm:whole/>
  <dgm:extLst>
    <a:ext uri="http://schemas.microsoft.com/office/drawing/2008/diagram">
      <dsp:dataModelExt xmlns=""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54D83E4E-97D8-4CF1-BD39-3118C82AFBD5}" type="doc">
      <dgm:prSet loTypeId="urn:microsoft.com/office/officeart/2005/8/layout/gear1" loCatId="cycle" qsTypeId="urn:microsoft.com/office/officeart/2005/8/quickstyle/3d9" qsCatId="3D" csTypeId="urn:microsoft.com/office/officeart/2005/8/colors/colorful5" csCatId="colorful" phldr="1"/>
      <dgm:spPr/>
    </dgm:pt>
    <dgm:pt modelId="{0EEB75DC-5824-4B4A-A14F-18FA60AF30AC}">
      <dgm:prSet phldrT="[Текст]"/>
      <dgm:spPr/>
      <dgm:t>
        <a:bodyPr/>
        <a:lstStyle/>
        <a:p>
          <a:r>
            <a:rPr lang="ru-RU" dirty="0" smtClean="0"/>
            <a:t> Анализ данных</a:t>
          </a:r>
          <a:endParaRPr lang="ru-RU" dirty="0"/>
        </a:p>
      </dgm:t>
    </dgm:pt>
    <dgm:pt modelId="{ED0B878E-44BC-46D6-8BDC-3F5A789C9F1A}" type="parTrans" cxnId="{F931AFAD-1343-44F4-B087-DEA740E3F046}">
      <dgm:prSet/>
      <dgm:spPr/>
      <dgm:t>
        <a:bodyPr/>
        <a:lstStyle/>
        <a:p>
          <a:endParaRPr lang="ru-RU"/>
        </a:p>
      </dgm:t>
    </dgm:pt>
    <dgm:pt modelId="{BB05C12B-0A33-40A9-A914-110ACA057A1D}" type="sibTrans" cxnId="{F931AFAD-1343-44F4-B087-DEA740E3F046}">
      <dgm:prSet/>
      <dgm:spPr/>
      <dgm:t>
        <a:bodyPr/>
        <a:lstStyle/>
        <a:p>
          <a:endParaRPr lang="ru-RU"/>
        </a:p>
      </dgm:t>
    </dgm:pt>
    <dgm:pt modelId="{D18AEF70-EDD4-47F0-BFB4-39D087D437FA}">
      <dgm:prSet phldrT="[Текст]"/>
      <dgm:spPr/>
      <dgm:t>
        <a:bodyPr/>
        <a:lstStyle/>
        <a:p>
          <a:r>
            <a:rPr lang="ru-RU" dirty="0" smtClean="0"/>
            <a:t> Карта</a:t>
          </a:r>
          <a:endParaRPr lang="ru-RU" dirty="0"/>
        </a:p>
      </dgm:t>
    </dgm:pt>
    <dgm:pt modelId="{1D4221A1-9195-4A0C-B28F-C6C837B1D509}" type="parTrans" cxnId="{661CAA89-09C6-4FF9-82BA-E4C603B631CA}">
      <dgm:prSet/>
      <dgm:spPr/>
      <dgm:t>
        <a:bodyPr/>
        <a:lstStyle/>
        <a:p>
          <a:endParaRPr lang="ru-RU"/>
        </a:p>
      </dgm:t>
    </dgm:pt>
    <dgm:pt modelId="{FB304409-6F28-4C62-AA1B-BB0B29DC7A4E}" type="sibTrans" cxnId="{661CAA89-09C6-4FF9-82BA-E4C603B631CA}">
      <dgm:prSet/>
      <dgm:spPr/>
      <dgm:t>
        <a:bodyPr/>
        <a:lstStyle/>
        <a:p>
          <a:endParaRPr lang="ru-RU"/>
        </a:p>
      </dgm:t>
    </dgm:pt>
    <dgm:pt modelId="{25B3C0DF-B809-4B30-909A-C88400148DED}">
      <dgm:prSet phldrT="[Текст]"/>
      <dgm:spPr/>
      <dgm:t>
        <a:bodyPr/>
        <a:lstStyle/>
        <a:p>
          <a:r>
            <a:rPr lang="ru-RU" dirty="0" smtClean="0"/>
            <a:t> НСИ</a:t>
          </a:r>
          <a:endParaRPr lang="ru-RU" dirty="0"/>
        </a:p>
      </dgm:t>
    </dgm:pt>
    <dgm:pt modelId="{E0FC8D30-86F5-4527-B731-4221D7AF2BAF}" type="parTrans" cxnId="{4484932B-475C-4C4F-B74F-2361C99B90B9}">
      <dgm:prSet/>
      <dgm:spPr/>
      <dgm:t>
        <a:bodyPr/>
        <a:lstStyle/>
        <a:p>
          <a:endParaRPr lang="ru-RU"/>
        </a:p>
      </dgm:t>
    </dgm:pt>
    <dgm:pt modelId="{399577EF-8FAD-4B57-A374-28677224A1C9}" type="sibTrans" cxnId="{4484932B-475C-4C4F-B74F-2361C99B90B9}">
      <dgm:prSet/>
      <dgm:spPr/>
      <dgm:t>
        <a:bodyPr/>
        <a:lstStyle/>
        <a:p>
          <a:endParaRPr lang="ru-RU"/>
        </a:p>
      </dgm:t>
    </dgm:pt>
    <dgm:pt modelId="{6B88B67E-8469-4421-8F0A-8553C4AAF16F}" type="pres">
      <dgm:prSet presAssocID="{54D83E4E-97D8-4CF1-BD39-3118C82AFBD5}" presName="composite" presStyleCnt="0">
        <dgm:presLayoutVars>
          <dgm:chMax val="3"/>
          <dgm:animLvl val="lvl"/>
          <dgm:resizeHandles val="exact"/>
        </dgm:presLayoutVars>
      </dgm:prSet>
      <dgm:spPr/>
    </dgm:pt>
    <dgm:pt modelId="{E7C98218-DD03-4261-A97E-B070F69E7FED}" type="pres">
      <dgm:prSet presAssocID="{0EEB75DC-5824-4B4A-A14F-18FA60AF30AC}" presName="gear1" presStyleLbl="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63253E7-FEB3-4167-B6AD-6DF9DC47D6CA}" type="pres">
      <dgm:prSet presAssocID="{0EEB75DC-5824-4B4A-A14F-18FA60AF30AC}" presName="gear1srcNode" presStyleLbl="node1" presStyleIdx="0" presStyleCnt="3"/>
      <dgm:spPr/>
      <dgm:t>
        <a:bodyPr/>
        <a:lstStyle/>
        <a:p>
          <a:endParaRPr lang="ru-RU"/>
        </a:p>
      </dgm:t>
    </dgm:pt>
    <dgm:pt modelId="{069B4154-E5DD-4E94-84DA-984DD0883EC0}" type="pres">
      <dgm:prSet presAssocID="{0EEB75DC-5824-4B4A-A14F-18FA60AF30AC}" presName="gear1dstNode" presStyleLbl="node1" presStyleIdx="0" presStyleCnt="3"/>
      <dgm:spPr/>
      <dgm:t>
        <a:bodyPr/>
        <a:lstStyle/>
        <a:p>
          <a:endParaRPr lang="ru-RU"/>
        </a:p>
      </dgm:t>
    </dgm:pt>
    <dgm:pt modelId="{58095A07-BC02-4F23-97EE-DE4E2FDF8F82}" type="pres">
      <dgm:prSet presAssocID="{D18AEF70-EDD4-47F0-BFB4-39D087D437FA}" presName="gear2" presStyleLbl="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B8E3480-B901-46F9-9BE1-D54A32ED447E}" type="pres">
      <dgm:prSet presAssocID="{D18AEF70-EDD4-47F0-BFB4-39D087D437FA}" presName="gear2srcNode" presStyleLbl="node1" presStyleIdx="1" presStyleCnt="3"/>
      <dgm:spPr/>
      <dgm:t>
        <a:bodyPr/>
        <a:lstStyle/>
        <a:p>
          <a:endParaRPr lang="ru-RU"/>
        </a:p>
      </dgm:t>
    </dgm:pt>
    <dgm:pt modelId="{82C35F4B-32D6-4CB9-BA94-183B9967167E}" type="pres">
      <dgm:prSet presAssocID="{D18AEF70-EDD4-47F0-BFB4-39D087D437FA}" presName="gear2dstNode" presStyleLbl="node1" presStyleIdx="1" presStyleCnt="3"/>
      <dgm:spPr/>
      <dgm:t>
        <a:bodyPr/>
        <a:lstStyle/>
        <a:p>
          <a:endParaRPr lang="ru-RU"/>
        </a:p>
      </dgm:t>
    </dgm:pt>
    <dgm:pt modelId="{7340AC3B-0DAF-43AD-ABB2-F82A53FAEE70}" type="pres">
      <dgm:prSet presAssocID="{25B3C0DF-B809-4B30-909A-C88400148DED}" presName="gear3" presStyleLbl="node1" presStyleIdx="2" presStyleCnt="3"/>
      <dgm:spPr/>
      <dgm:t>
        <a:bodyPr/>
        <a:lstStyle/>
        <a:p>
          <a:endParaRPr lang="ru-RU"/>
        </a:p>
      </dgm:t>
    </dgm:pt>
    <dgm:pt modelId="{3713B60F-81EC-43AD-B108-A6E0B4F39D2A}" type="pres">
      <dgm:prSet presAssocID="{25B3C0DF-B809-4B30-909A-C88400148DED}" presName="gear3tx" presStyleLbl="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49EF876-83D3-4EC1-9329-53C6E86BC526}" type="pres">
      <dgm:prSet presAssocID="{25B3C0DF-B809-4B30-909A-C88400148DED}" presName="gear3srcNode" presStyleLbl="node1" presStyleIdx="2" presStyleCnt="3"/>
      <dgm:spPr/>
      <dgm:t>
        <a:bodyPr/>
        <a:lstStyle/>
        <a:p>
          <a:endParaRPr lang="ru-RU"/>
        </a:p>
      </dgm:t>
    </dgm:pt>
    <dgm:pt modelId="{F2564B04-3CB3-47EC-9D73-7E4C62B145FB}" type="pres">
      <dgm:prSet presAssocID="{25B3C0DF-B809-4B30-909A-C88400148DED}" presName="gear3dstNode" presStyleLbl="node1" presStyleIdx="2" presStyleCnt="3"/>
      <dgm:spPr/>
      <dgm:t>
        <a:bodyPr/>
        <a:lstStyle/>
        <a:p>
          <a:endParaRPr lang="ru-RU"/>
        </a:p>
      </dgm:t>
    </dgm:pt>
    <dgm:pt modelId="{9BDADEFD-F3D0-4D61-B864-9962ECFF5DE9}" type="pres">
      <dgm:prSet presAssocID="{BB05C12B-0A33-40A9-A914-110ACA057A1D}" presName="connector1" presStyleLbl="sibTrans2D1" presStyleIdx="0" presStyleCnt="3"/>
      <dgm:spPr/>
      <dgm:t>
        <a:bodyPr/>
        <a:lstStyle/>
        <a:p>
          <a:endParaRPr lang="ru-RU"/>
        </a:p>
      </dgm:t>
    </dgm:pt>
    <dgm:pt modelId="{5D074786-074C-4AA4-AB52-56CA7F7497E4}" type="pres">
      <dgm:prSet presAssocID="{FB304409-6F28-4C62-AA1B-BB0B29DC7A4E}" presName="connector2" presStyleLbl="sibTrans2D1" presStyleIdx="1" presStyleCnt="3"/>
      <dgm:spPr/>
      <dgm:t>
        <a:bodyPr/>
        <a:lstStyle/>
        <a:p>
          <a:endParaRPr lang="ru-RU"/>
        </a:p>
      </dgm:t>
    </dgm:pt>
    <dgm:pt modelId="{FA72D223-F374-4430-BBB9-6DE70283A839}" type="pres">
      <dgm:prSet presAssocID="{399577EF-8FAD-4B57-A374-28677224A1C9}" presName="connector3" presStyleLbl="sibTrans2D1" presStyleIdx="2" presStyleCnt="3"/>
      <dgm:spPr/>
      <dgm:t>
        <a:bodyPr/>
        <a:lstStyle/>
        <a:p>
          <a:endParaRPr lang="ru-RU"/>
        </a:p>
      </dgm:t>
    </dgm:pt>
  </dgm:ptLst>
  <dgm:cxnLst>
    <dgm:cxn modelId="{FDEA57DB-0FE4-4A01-9300-A34442D393DE}" type="presOf" srcId="{0EEB75DC-5824-4B4A-A14F-18FA60AF30AC}" destId="{069B4154-E5DD-4E94-84DA-984DD0883EC0}" srcOrd="2" destOrd="0" presId="urn:microsoft.com/office/officeart/2005/8/layout/gear1"/>
    <dgm:cxn modelId="{B9ED9566-3FEE-4A84-98FD-DF7635B6EFB8}" type="presOf" srcId="{0EEB75DC-5824-4B4A-A14F-18FA60AF30AC}" destId="{E7C98218-DD03-4261-A97E-B070F69E7FED}" srcOrd="0" destOrd="0" presId="urn:microsoft.com/office/officeart/2005/8/layout/gear1"/>
    <dgm:cxn modelId="{21589749-14C7-4EA6-94BF-043AEFD96DFA}" type="presOf" srcId="{25B3C0DF-B809-4B30-909A-C88400148DED}" destId="{E49EF876-83D3-4EC1-9329-53C6E86BC526}" srcOrd="2" destOrd="0" presId="urn:microsoft.com/office/officeart/2005/8/layout/gear1"/>
    <dgm:cxn modelId="{8097CE71-BF53-4D6B-8EE7-B5B62AA402AE}" type="presOf" srcId="{BB05C12B-0A33-40A9-A914-110ACA057A1D}" destId="{9BDADEFD-F3D0-4D61-B864-9962ECFF5DE9}" srcOrd="0" destOrd="0" presId="urn:microsoft.com/office/officeart/2005/8/layout/gear1"/>
    <dgm:cxn modelId="{9CA3CE93-ABE6-4FB0-8735-6CB0695259B8}" type="presOf" srcId="{25B3C0DF-B809-4B30-909A-C88400148DED}" destId="{3713B60F-81EC-43AD-B108-A6E0B4F39D2A}" srcOrd="1" destOrd="0" presId="urn:microsoft.com/office/officeart/2005/8/layout/gear1"/>
    <dgm:cxn modelId="{43D8203F-4553-4D2D-8AE6-E85979B15D79}" type="presOf" srcId="{D18AEF70-EDD4-47F0-BFB4-39D087D437FA}" destId="{82C35F4B-32D6-4CB9-BA94-183B9967167E}" srcOrd="2" destOrd="0" presId="urn:microsoft.com/office/officeart/2005/8/layout/gear1"/>
    <dgm:cxn modelId="{D427F5ED-4D0F-4CB8-956C-FD6500C8EE70}" type="presOf" srcId="{D18AEF70-EDD4-47F0-BFB4-39D087D437FA}" destId="{EB8E3480-B901-46F9-9BE1-D54A32ED447E}" srcOrd="1" destOrd="0" presId="urn:microsoft.com/office/officeart/2005/8/layout/gear1"/>
    <dgm:cxn modelId="{4484932B-475C-4C4F-B74F-2361C99B90B9}" srcId="{54D83E4E-97D8-4CF1-BD39-3118C82AFBD5}" destId="{25B3C0DF-B809-4B30-909A-C88400148DED}" srcOrd="2" destOrd="0" parTransId="{E0FC8D30-86F5-4527-B731-4221D7AF2BAF}" sibTransId="{399577EF-8FAD-4B57-A374-28677224A1C9}"/>
    <dgm:cxn modelId="{D70DD550-5964-42FD-9878-FC2DBFEEA59F}" type="presOf" srcId="{0EEB75DC-5824-4B4A-A14F-18FA60AF30AC}" destId="{563253E7-FEB3-4167-B6AD-6DF9DC47D6CA}" srcOrd="1" destOrd="0" presId="urn:microsoft.com/office/officeart/2005/8/layout/gear1"/>
    <dgm:cxn modelId="{1469D050-F25E-4FBC-B1E2-F835CF694FDB}" type="presOf" srcId="{399577EF-8FAD-4B57-A374-28677224A1C9}" destId="{FA72D223-F374-4430-BBB9-6DE70283A839}" srcOrd="0" destOrd="0" presId="urn:microsoft.com/office/officeart/2005/8/layout/gear1"/>
    <dgm:cxn modelId="{F931AFAD-1343-44F4-B087-DEA740E3F046}" srcId="{54D83E4E-97D8-4CF1-BD39-3118C82AFBD5}" destId="{0EEB75DC-5824-4B4A-A14F-18FA60AF30AC}" srcOrd="0" destOrd="0" parTransId="{ED0B878E-44BC-46D6-8BDC-3F5A789C9F1A}" sibTransId="{BB05C12B-0A33-40A9-A914-110ACA057A1D}"/>
    <dgm:cxn modelId="{9443A6F6-69E1-4C3B-8833-922553969979}" type="presOf" srcId="{25B3C0DF-B809-4B30-909A-C88400148DED}" destId="{F2564B04-3CB3-47EC-9D73-7E4C62B145FB}" srcOrd="3" destOrd="0" presId="urn:microsoft.com/office/officeart/2005/8/layout/gear1"/>
    <dgm:cxn modelId="{49171008-2B5B-4C48-A368-8FE8BFABFF38}" type="presOf" srcId="{FB304409-6F28-4C62-AA1B-BB0B29DC7A4E}" destId="{5D074786-074C-4AA4-AB52-56CA7F7497E4}" srcOrd="0" destOrd="0" presId="urn:microsoft.com/office/officeart/2005/8/layout/gear1"/>
    <dgm:cxn modelId="{132E1AEE-AFE1-421F-ABC7-1478F3346515}" type="presOf" srcId="{D18AEF70-EDD4-47F0-BFB4-39D087D437FA}" destId="{58095A07-BC02-4F23-97EE-DE4E2FDF8F82}" srcOrd="0" destOrd="0" presId="urn:microsoft.com/office/officeart/2005/8/layout/gear1"/>
    <dgm:cxn modelId="{8B059128-5BD4-4D08-A699-84599FF46FC2}" type="presOf" srcId="{54D83E4E-97D8-4CF1-BD39-3118C82AFBD5}" destId="{6B88B67E-8469-4421-8F0A-8553C4AAF16F}" srcOrd="0" destOrd="0" presId="urn:microsoft.com/office/officeart/2005/8/layout/gear1"/>
    <dgm:cxn modelId="{4D0634DF-4D07-4801-83C8-1446C73B7B14}" type="presOf" srcId="{25B3C0DF-B809-4B30-909A-C88400148DED}" destId="{7340AC3B-0DAF-43AD-ABB2-F82A53FAEE70}" srcOrd="0" destOrd="0" presId="urn:microsoft.com/office/officeart/2005/8/layout/gear1"/>
    <dgm:cxn modelId="{661CAA89-09C6-4FF9-82BA-E4C603B631CA}" srcId="{54D83E4E-97D8-4CF1-BD39-3118C82AFBD5}" destId="{D18AEF70-EDD4-47F0-BFB4-39D087D437FA}" srcOrd="1" destOrd="0" parTransId="{1D4221A1-9195-4A0C-B28F-C6C837B1D509}" sibTransId="{FB304409-6F28-4C62-AA1B-BB0B29DC7A4E}"/>
    <dgm:cxn modelId="{7B8A6E95-0191-4DF6-85F5-9A3CF5076412}" type="presParOf" srcId="{6B88B67E-8469-4421-8F0A-8553C4AAF16F}" destId="{E7C98218-DD03-4261-A97E-B070F69E7FED}" srcOrd="0" destOrd="0" presId="urn:microsoft.com/office/officeart/2005/8/layout/gear1"/>
    <dgm:cxn modelId="{F7FB5C16-A03C-4BB8-9B18-E0D95A8F6584}" type="presParOf" srcId="{6B88B67E-8469-4421-8F0A-8553C4AAF16F}" destId="{563253E7-FEB3-4167-B6AD-6DF9DC47D6CA}" srcOrd="1" destOrd="0" presId="urn:microsoft.com/office/officeart/2005/8/layout/gear1"/>
    <dgm:cxn modelId="{94528606-8AD5-47B7-B9C2-6EBE7C176A72}" type="presParOf" srcId="{6B88B67E-8469-4421-8F0A-8553C4AAF16F}" destId="{069B4154-E5DD-4E94-84DA-984DD0883EC0}" srcOrd="2" destOrd="0" presId="urn:microsoft.com/office/officeart/2005/8/layout/gear1"/>
    <dgm:cxn modelId="{C61E8BAC-213E-42AB-9164-21DBF63BB365}" type="presParOf" srcId="{6B88B67E-8469-4421-8F0A-8553C4AAF16F}" destId="{58095A07-BC02-4F23-97EE-DE4E2FDF8F82}" srcOrd="3" destOrd="0" presId="urn:microsoft.com/office/officeart/2005/8/layout/gear1"/>
    <dgm:cxn modelId="{0757AF6A-0E65-499B-B6B0-7150C1E90C72}" type="presParOf" srcId="{6B88B67E-8469-4421-8F0A-8553C4AAF16F}" destId="{EB8E3480-B901-46F9-9BE1-D54A32ED447E}" srcOrd="4" destOrd="0" presId="urn:microsoft.com/office/officeart/2005/8/layout/gear1"/>
    <dgm:cxn modelId="{38CDBE76-7AB1-47B3-A3DF-BD8E0A6F8CE3}" type="presParOf" srcId="{6B88B67E-8469-4421-8F0A-8553C4AAF16F}" destId="{82C35F4B-32D6-4CB9-BA94-183B9967167E}" srcOrd="5" destOrd="0" presId="urn:microsoft.com/office/officeart/2005/8/layout/gear1"/>
    <dgm:cxn modelId="{EBD24BE2-B898-4122-9206-33E23990EBE5}" type="presParOf" srcId="{6B88B67E-8469-4421-8F0A-8553C4AAF16F}" destId="{7340AC3B-0DAF-43AD-ABB2-F82A53FAEE70}" srcOrd="6" destOrd="0" presId="urn:microsoft.com/office/officeart/2005/8/layout/gear1"/>
    <dgm:cxn modelId="{DF9A29BE-FE87-4FC6-A8CD-8783D3CD8FCD}" type="presParOf" srcId="{6B88B67E-8469-4421-8F0A-8553C4AAF16F}" destId="{3713B60F-81EC-43AD-B108-A6E0B4F39D2A}" srcOrd="7" destOrd="0" presId="urn:microsoft.com/office/officeart/2005/8/layout/gear1"/>
    <dgm:cxn modelId="{DA147A59-DE8E-40C8-80E3-3666C4FE624B}" type="presParOf" srcId="{6B88B67E-8469-4421-8F0A-8553C4AAF16F}" destId="{E49EF876-83D3-4EC1-9329-53C6E86BC526}" srcOrd="8" destOrd="0" presId="urn:microsoft.com/office/officeart/2005/8/layout/gear1"/>
    <dgm:cxn modelId="{489D07C7-1CF2-4B77-B53A-F694F795B90A}" type="presParOf" srcId="{6B88B67E-8469-4421-8F0A-8553C4AAF16F}" destId="{F2564B04-3CB3-47EC-9D73-7E4C62B145FB}" srcOrd="9" destOrd="0" presId="urn:microsoft.com/office/officeart/2005/8/layout/gear1"/>
    <dgm:cxn modelId="{33E28A30-BA1D-4A50-ABAE-DC5F87B247C8}" type="presParOf" srcId="{6B88B67E-8469-4421-8F0A-8553C4AAF16F}" destId="{9BDADEFD-F3D0-4D61-B864-9962ECFF5DE9}" srcOrd="10" destOrd="0" presId="urn:microsoft.com/office/officeart/2005/8/layout/gear1"/>
    <dgm:cxn modelId="{7D0F7847-A9FD-4E7D-9381-2E8BB32C1AD6}" type="presParOf" srcId="{6B88B67E-8469-4421-8F0A-8553C4AAF16F}" destId="{5D074786-074C-4AA4-AB52-56CA7F7497E4}" srcOrd="11" destOrd="0" presId="urn:microsoft.com/office/officeart/2005/8/layout/gear1"/>
    <dgm:cxn modelId="{095BAE81-C208-4325-B56D-6A38A1699CCB}" type="presParOf" srcId="{6B88B67E-8469-4421-8F0A-8553C4AAF16F}" destId="{FA72D223-F374-4430-BBB9-6DE70283A839}" srcOrd="12" destOrd="0" presId="urn:microsoft.com/office/officeart/2005/8/layout/gear1"/>
  </dgm:cxnLst>
  <dgm:bg/>
  <dgm:whole/>
  <dgm:extLst>
    <a:ext uri="http://schemas.microsoft.com/office/drawing/2008/diagram">
      <dsp:dataModelExt xmlns="" xmlns:dsp="http://schemas.microsoft.com/office/drawing/2008/diagram" relId="rId7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E9715AA5-D4C4-4DD3-B573-31EB522805D8}" type="doc">
      <dgm:prSet loTypeId="urn:microsoft.com/office/officeart/2005/8/layout/radial4" loCatId="relationship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ru-RU"/>
        </a:p>
      </dgm:t>
    </dgm:pt>
    <dgm:pt modelId="{FA64EC36-C39C-4F1B-A520-B83871CFFD2B}">
      <dgm:prSet phldrT="[Текст]"/>
      <dgm:spPr/>
      <dgm:t>
        <a:bodyPr/>
        <a:lstStyle/>
        <a:p>
          <a:r>
            <a:rPr lang="ru-RU" dirty="0" smtClean="0"/>
            <a:t>ИАС</a:t>
          </a:r>
          <a:endParaRPr lang="ru-RU" dirty="0"/>
        </a:p>
      </dgm:t>
    </dgm:pt>
    <dgm:pt modelId="{BEB068D4-9983-4102-A3DB-DCA5FBDB3BE5}" type="parTrans" cxnId="{37E52265-F1E6-4B54-802B-A8BC818831DB}">
      <dgm:prSet/>
      <dgm:spPr/>
      <dgm:t>
        <a:bodyPr/>
        <a:lstStyle/>
        <a:p>
          <a:endParaRPr lang="ru-RU"/>
        </a:p>
      </dgm:t>
    </dgm:pt>
    <dgm:pt modelId="{1CA59E9B-9753-4802-B01E-4C9033688D12}" type="sibTrans" cxnId="{37E52265-F1E6-4B54-802B-A8BC818831DB}">
      <dgm:prSet/>
      <dgm:spPr/>
      <dgm:t>
        <a:bodyPr/>
        <a:lstStyle/>
        <a:p>
          <a:endParaRPr lang="ru-RU"/>
        </a:p>
      </dgm:t>
    </dgm:pt>
    <dgm:pt modelId="{B6602378-9991-4FDE-9398-00929A761682}">
      <dgm:prSet phldrT="[Текст]"/>
      <dgm:spPr/>
      <dgm:t>
        <a:bodyPr/>
        <a:lstStyle/>
        <a:p>
          <a:r>
            <a:rPr lang="ru-RU" dirty="0" smtClean="0"/>
            <a:t>СПК</a:t>
          </a:r>
          <a:endParaRPr lang="ru-RU" dirty="0"/>
        </a:p>
      </dgm:t>
    </dgm:pt>
    <dgm:pt modelId="{27B66005-0800-49F7-88CC-EEE12E50579C}" type="parTrans" cxnId="{FF300643-E86F-4675-9C1B-B171C16E6611}">
      <dgm:prSet/>
      <dgm:spPr/>
      <dgm:t>
        <a:bodyPr/>
        <a:lstStyle/>
        <a:p>
          <a:endParaRPr lang="ru-RU"/>
        </a:p>
      </dgm:t>
    </dgm:pt>
    <dgm:pt modelId="{BCA7B444-871E-4D73-A533-70ADEA272CA6}" type="sibTrans" cxnId="{FF300643-E86F-4675-9C1B-B171C16E6611}">
      <dgm:prSet/>
      <dgm:spPr/>
      <dgm:t>
        <a:bodyPr/>
        <a:lstStyle/>
        <a:p>
          <a:endParaRPr lang="ru-RU"/>
        </a:p>
      </dgm:t>
    </dgm:pt>
    <dgm:pt modelId="{AF75A099-7C00-4132-9564-77B8BD4E9E44}">
      <dgm:prSet phldrT="[Текст]"/>
      <dgm:spPr/>
      <dgm:t>
        <a:bodyPr/>
        <a:lstStyle/>
        <a:p>
          <a:r>
            <a:rPr lang="ru-RU" dirty="0" smtClean="0"/>
            <a:t>Центр Крови</a:t>
          </a:r>
          <a:endParaRPr lang="ru-RU" dirty="0"/>
        </a:p>
      </dgm:t>
    </dgm:pt>
    <dgm:pt modelId="{5870D523-A94C-4BA5-9478-E0FFD99556D4}" type="parTrans" cxnId="{62614DC9-D51A-4856-9141-D57D36B63065}">
      <dgm:prSet/>
      <dgm:spPr/>
      <dgm:t>
        <a:bodyPr/>
        <a:lstStyle/>
        <a:p>
          <a:endParaRPr lang="ru-RU"/>
        </a:p>
      </dgm:t>
    </dgm:pt>
    <dgm:pt modelId="{75529EF1-9C08-457C-A5D3-C48A6161C029}" type="sibTrans" cxnId="{62614DC9-D51A-4856-9141-D57D36B63065}">
      <dgm:prSet/>
      <dgm:spPr/>
      <dgm:t>
        <a:bodyPr/>
        <a:lstStyle/>
        <a:p>
          <a:endParaRPr lang="ru-RU"/>
        </a:p>
      </dgm:t>
    </dgm:pt>
    <dgm:pt modelId="{85637CE2-A7E5-4DA0-9C68-8773FD0C192B}">
      <dgm:prSet phldrT="[Текст]"/>
      <dgm:spPr/>
      <dgm:t>
        <a:bodyPr/>
        <a:lstStyle/>
        <a:p>
          <a:r>
            <a:rPr lang="ru-RU" dirty="0" smtClean="0"/>
            <a:t>ЛПУ</a:t>
          </a:r>
          <a:endParaRPr lang="ru-RU" dirty="0"/>
        </a:p>
      </dgm:t>
    </dgm:pt>
    <dgm:pt modelId="{221FFD32-9EBA-471D-893E-D9DB65D7F909}" type="parTrans" cxnId="{9580E5F7-C973-4F7A-8233-2040E13F8FE3}">
      <dgm:prSet/>
      <dgm:spPr/>
      <dgm:t>
        <a:bodyPr/>
        <a:lstStyle/>
        <a:p>
          <a:endParaRPr lang="ru-RU"/>
        </a:p>
      </dgm:t>
    </dgm:pt>
    <dgm:pt modelId="{05F0CE26-954E-40F8-A9B0-AA5FA3240163}" type="sibTrans" cxnId="{9580E5F7-C973-4F7A-8233-2040E13F8FE3}">
      <dgm:prSet/>
      <dgm:spPr/>
      <dgm:t>
        <a:bodyPr/>
        <a:lstStyle/>
        <a:p>
          <a:endParaRPr lang="ru-RU"/>
        </a:p>
      </dgm:t>
    </dgm:pt>
    <dgm:pt modelId="{CD0CFE2C-90CC-4CF9-B9BF-DA4A0A817081}">
      <dgm:prSet phldrT="[Текст]"/>
      <dgm:spPr/>
      <dgm:t>
        <a:bodyPr/>
        <a:lstStyle/>
        <a:p>
          <a:r>
            <a:rPr lang="ru-RU" dirty="0" smtClean="0"/>
            <a:t>ЛПУ</a:t>
          </a:r>
          <a:endParaRPr lang="ru-RU" dirty="0"/>
        </a:p>
      </dgm:t>
    </dgm:pt>
    <dgm:pt modelId="{428A68EB-1494-473B-B426-57664186A357}" type="parTrans" cxnId="{2661088F-99D4-4AFE-86D2-C8A76A3DCF6E}">
      <dgm:prSet/>
      <dgm:spPr/>
      <dgm:t>
        <a:bodyPr/>
        <a:lstStyle/>
        <a:p>
          <a:endParaRPr lang="ru-RU"/>
        </a:p>
      </dgm:t>
    </dgm:pt>
    <dgm:pt modelId="{DB7C9D96-F4EF-4FB9-B8A3-577430EE5DC9}" type="sibTrans" cxnId="{2661088F-99D4-4AFE-86D2-C8A76A3DCF6E}">
      <dgm:prSet/>
      <dgm:spPr/>
      <dgm:t>
        <a:bodyPr/>
        <a:lstStyle/>
        <a:p>
          <a:endParaRPr lang="ru-RU"/>
        </a:p>
      </dgm:t>
    </dgm:pt>
    <dgm:pt modelId="{2F49D3A9-372D-4141-A524-39EFCD7A86ED}">
      <dgm:prSet phldrT="[Текст]"/>
      <dgm:spPr/>
      <dgm:t>
        <a:bodyPr/>
        <a:lstStyle/>
        <a:p>
          <a:r>
            <a:rPr lang="ru-RU" dirty="0" smtClean="0"/>
            <a:t>СПК</a:t>
          </a:r>
          <a:endParaRPr lang="ru-RU" dirty="0"/>
        </a:p>
      </dgm:t>
    </dgm:pt>
    <dgm:pt modelId="{AB82969E-1A0B-40DE-853F-918E88D7F308}" type="parTrans" cxnId="{AD21B39D-67C2-488E-AA7E-9C33F7435EA8}">
      <dgm:prSet/>
      <dgm:spPr/>
      <dgm:t>
        <a:bodyPr/>
        <a:lstStyle/>
        <a:p>
          <a:endParaRPr lang="ru-RU"/>
        </a:p>
      </dgm:t>
    </dgm:pt>
    <dgm:pt modelId="{D51E17D6-C562-472A-8684-E5B2C4DFECDF}" type="sibTrans" cxnId="{AD21B39D-67C2-488E-AA7E-9C33F7435EA8}">
      <dgm:prSet/>
      <dgm:spPr/>
      <dgm:t>
        <a:bodyPr/>
        <a:lstStyle/>
        <a:p>
          <a:endParaRPr lang="ru-RU"/>
        </a:p>
      </dgm:t>
    </dgm:pt>
    <dgm:pt modelId="{82BDB07A-ABFE-4D1B-826E-5A17D1D31534}" type="pres">
      <dgm:prSet presAssocID="{E9715AA5-D4C4-4DD3-B573-31EB522805D8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1F13246-39B2-436C-B592-6613EBCBC981}" type="pres">
      <dgm:prSet presAssocID="{FA64EC36-C39C-4F1B-A520-B83871CFFD2B}" presName="centerShape" presStyleLbl="node0" presStyleIdx="0" presStyleCnt="1"/>
      <dgm:spPr/>
      <dgm:t>
        <a:bodyPr/>
        <a:lstStyle/>
        <a:p>
          <a:endParaRPr lang="ru-RU"/>
        </a:p>
      </dgm:t>
    </dgm:pt>
    <dgm:pt modelId="{B5EEE15A-B426-42FE-AF3C-41E96CC65F1F}" type="pres">
      <dgm:prSet presAssocID="{27B66005-0800-49F7-88CC-EEE12E50579C}" presName="parTrans" presStyleLbl="bgSibTrans2D1" presStyleIdx="0" presStyleCnt="5"/>
      <dgm:spPr/>
      <dgm:t>
        <a:bodyPr/>
        <a:lstStyle/>
        <a:p>
          <a:endParaRPr lang="ru-RU"/>
        </a:p>
      </dgm:t>
    </dgm:pt>
    <dgm:pt modelId="{8ED9873D-E59C-461F-922B-7CCB6F624367}" type="pres">
      <dgm:prSet presAssocID="{B6602378-9991-4FDE-9398-00929A761682}" presName="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4A58D4F-B2A2-4DD6-A17B-2EE729CDFC59}" type="pres">
      <dgm:prSet presAssocID="{5870D523-A94C-4BA5-9478-E0FFD99556D4}" presName="parTrans" presStyleLbl="bgSibTrans2D1" presStyleIdx="1" presStyleCnt="5"/>
      <dgm:spPr/>
      <dgm:t>
        <a:bodyPr/>
        <a:lstStyle/>
        <a:p>
          <a:endParaRPr lang="ru-RU"/>
        </a:p>
      </dgm:t>
    </dgm:pt>
    <dgm:pt modelId="{52C67529-CD97-4624-B064-91E6DFDC7533}" type="pres">
      <dgm:prSet presAssocID="{AF75A099-7C00-4132-9564-77B8BD4E9E44}" presName="node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BA89DF4-081C-44BE-8CC1-82F628FC4FEA}" type="pres">
      <dgm:prSet presAssocID="{221FFD32-9EBA-471D-893E-D9DB65D7F909}" presName="parTrans" presStyleLbl="bgSibTrans2D1" presStyleIdx="2" presStyleCnt="5"/>
      <dgm:spPr/>
      <dgm:t>
        <a:bodyPr/>
        <a:lstStyle/>
        <a:p>
          <a:endParaRPr lang="ru-RU"/>
        </a:p>
      </dgm:t>
    </dgm:pt>
    <dgm:pt modelId="{96F47B60-A1F3-4E36-81BE-CA0EB018C284}" type="pres">
      <dgm:prSet presAssocID="{85637CE2-A7E5-4DA0-9C68-8773FD0C192B}" presName="node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8A9EB48-45E2-4006-AD9A-D28E1D83F5F2}" type="pres">
      <dgm:prSet presAssocID="{AB82969E-1A0B-40DE-853F-918E88D7F308}" presName="parTrans" presStyleLbl="bgSibTrans2D1" presStyleIdx="3" presStyleCnt="5"/>
      <dgm:spPr/>
      <dgm:t>
        <a:bodyPr/>
        <a:lstStyle/>
        <a:p>
          <a:endParaRPr lang="ru-RU"/>
        </a:p>
      </dgm:t>
    </dgm:pt>
    <dgm:pt modelId="{524B965F-5F7D-461F-949D-FB50B062619D}" type="pres">
      <dgm:prSet presAssocID="{2F49D3A9-372D-4141-A524-39EFCD7A86ED}" presName="node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61952DA-7034-480C-A9F8-9C7EF9C76024}" type="pres">
      <dgm:prSet presAssocID="{428A68EB-1494-473B-B426-57664186A357}" presName="parTrans" presStyleLbl="bgSibTrans2D1" presStyleIdx="4" presStyleCnt="5"/>
      <dgm:spPr/>
      <dgm:t>
        <a:bodyPr/>
        <a:lstStyle/>
        <a:p>
          <a:endParaRPr lang="ru-RU"/>
        </a:p>
      </dgm:t>
    </dgm:pt>
    <dgm:pt modelId="{80F5E487-6751-4669-A9F9-F34CDDFC9D8D}" type="pres">
      <dgm:prSet presAssocID="{CD0CFE2C-90CC-4CF9-B9BF-DA4A0A817081}" presName="node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37E52265-F1E6-4B54-802B-A8BC818831DB}" srcId="{E9715AA5-D4C4-4DD3-B573-31EB522805D8}" destId="{FA64EC36-C39C-4F1B-A520-B83871CFFD2B}" srcOrd="0" destOrd="0" parTransId="{BEB068D4-9983-4102-A3DB-DCA5FBDB3BE5}" sibTransId="{1CA59E9B-9753-4802-B01E-4C9033688D12}"/>
    <dgm:cxn modelId="{BDBD2D37-F457-4E90-BCF6-E5267945CF7F}" type="presOf" srcId="{AF75A099-7C00-4132-9564-77B8BD4E9E44}" destId="{52C67529-CD97-4624-B064-91E6DFDC7533}" srcOrd="0" destOrd="0" presId="urn:microsoft.com/office/officeart/2005/8/layout/radial4"/>
    <dgm:cxn modelId="{BFBBAB66-E990-4C05-95D7-59062DE4B649}" type="presOf" srcId="{FA64EC36-C39C-4F1B-A520-B83871CFFD2B}" destId="{51F13246-39B2-436C-B592-6613EBCBC981}" srcOrd="0" destOrd="0" presId="urn:microsoft.com/office/officeart/2005/8/layout/radial4"/>
    <dgm:cxn modelId="{71060E64-EDFB-40B5-9B27-760FBD2B260E}" type="presOf" srcId="{B6602378-9991-4FDE-9398-00929A761682}" destId="{8ED9873D-E59C-461F-922B-7CCB6F624367}" srcOrd="0" destOrd="0" presId="urn:microsoft.com/office/officeart/2005/8/layout/radial4"/>
    <dgm:cxn modelId="{AD21B39D-67C2-488E-AA7E-9C33F7435EA8}" srcId="{FA64EC36-C39C-4F1B-A520-B83871CFFD2B}" destId="{2F49D3A9-372D-4141-A524-39EFCD7A86ED}" srcOrd="3" destOrd="0" parTransId="{AB82969E-1A0B-40DE-853F-918E88D7F308}" sibTransId="{D51E17D6-C562-472A-8684-E5B2C4DFECDF}"/>
    <dgm:cxn modelId="{7D7C6962-0772-490E-9AF5-8B000CABDFFC}" type="presOf" srcId="{428A68EB-1494-473B-B426-57664186A357}" destId="{A61952DA-7034-480C-A9F8-9C7EF9C76024}" srcOrd="0" destOrd="0" presId="urn:microsoft.com/office/officeart/2005/8/layout/radial4"/>
    <dgm:cxn modelId="{8883C599-92F5-496C-9C8D-7E94AF73D657}" type="presOf" srcId="{5870D523-A94C-4BA5-9478-E0FFD99556D4}" destId="{44A58D4F-B2A2-4DD6-A17B-2EE729CDFC59}" srcOrd="0" destOrd="0" presId="urn:microsoft.com/office/officeart/2005/8/layout/radial4"/>
    <dgm:cxn modelId="{5CA22785-3748-4C5D-B104-5022B1C1EF57}" type="presOf" srcId="{27B66005-0800-49F7-88CC-EEE12E50579C}" destId="{B5EEE15A-B426-42FE-AF3C-41E96CC65F1F}" srcOrd="0" destOrd="0" presId="urn:microsoft.com/office/officeart/2005/8/layout/radial4"/>
    <dgm:cxn modelId="{91B36CCE-14D0-4DF5-9C10-AB8FA377B66B}" type="presOf" srcId="{AB82969E-1A0B-40DE-853F-918E88D7F308}" destId="{C8A9EB48-45E2-4006-AD9A-D28E1D83F5F2}" srcOrd="0" destOrd="0" presId="urn:microsoft.com/office/officeart/2005/8/layout/radial4"/>
    <dgm:cxn modelId="{2AD73C47-7EC3-4095-BE4A-3C3EB6A91378}" type="presOf" srcId="{2F49D3A9-372D-4141-A524-39EFCD7A86ED}" destId="{524B965F-5F7D-461F-949D-FB50B062619D}" srcOrd="0" destOrd="0" presId="urn:microsoft.com/office/officeart/2005/8/layout/radial4"/>
    <dgm:cxn modelId="{ED0944F8-EB40-4B2F-B06B-3C12AE04700F}" type="presOf" srcId="{CD0CFE2C-90CC-4CF9-B9BF-DA4A0A817081}" destId="{80F5E487-6751-4669-A9F9-F34CDDFC9D8D}" srcOrd="0" destOrd="0" presId="urn:microsoft.com/office/officeart/2005/8/layout/radial4"/>
    <dgm:cxn modelId="{BF7BC0A2-8955-4C4F-8866-1D7990E67ADA}" type="presOf" srcId="{221FFD32-9EBA-471D-893E-D9DB65D7F909}" destId="{5BA89DF4-081C-44BE-8CC1-82F628FC4FEA}" srcOrd="0" destOrd="0" presId="urn:microsoft.com/office/officeart/2005/8/layout/radial4"/>
    <dgm:cxn modelId="{A92E0704-3017-494A-9A74-A78388240AB9}" type="presOf" srcId="{E9715AA5-D4C4-4DD3-B573-31EB522805D8}" destId="{82BDB07A-ABFE-4D1B-826E-5A17D1D31534}" srcOrd="0" destOrd="0" presId="urn:microsoft.com/office/officeart/2005/8/layout/radial4"/>
    <dgm:cxn modelId="{9580E5F7-C973-4F7A-8233-2040E13F8FE3}" srcId="{FA64EC36-C39C-4F1B-A520-B83871CFFD2B}" destId="{85637CE2-A7E5-4DA0-9C68-8773FD0C192B}" srcOrd="2" destOrd="0" parTransId="{221FFD32-9EBA-471D-893E-D9DB65D7F909}" sibTransId="{05F0CE26-954E-40F8-A9B0-AA5FA3240163}"/>
    <dgm:cxn modelId="{62614DC9-D51A-4856-9141-D57D36B63065}" srcId="{FA64EC36-C39C-4F1B-A520-B83871CFFD2B}" destId="{AF75A099-7C00-4132-9564-77B8BD4E9E44}" srcOrd="1" destOrd="0" parTransId="{5870D523-A94C-4BA5-9478-E0FFD99556D4}" sibTransId="{75529EF1-9C08-457C-A5D3-C48A6161C029}"/>
    <dgm:cxn modelId="{FF300643-E86F-4675-9C1B-B171C16E6611}" srcId="{FA64EC36-C39C-4F1B-A520-B83871CFFD2B}" destId="{B6602378-9991-4FDE-9398-00929A761682}" srcOrd="0" destOrd="0" parTransId="{27B66005-0800-49F7-88CC-EEE12E50579C}" sibTransId="{BCA7B444-871E-4D73-A533-70ADEA272CA6}"/>
    <dgm:cxn modelId="{2661088F-99D4-4AFE-86D2-C8A76A3DCF6E}" srcId="{FA64EC36-C39C-4F1B-A520-B83871CFFD2B}" destId="{CD0CFE2C-90CC-4CF9-B9BF-DA4A0A817081}" srcOrd="4" destOrd="0" parTransId="{428A68EB-1494-473B-B426-57664186A357}" sibTransId="{DB7C9D96-F4EF-4FB9-B8A3-577430EE5DC9}"/>
    <dgm:cxn modelId="{DBA99492-98D6-4FE7-A28B-24CB9E2F37AD}" type="presOf" srcId="{85637CE2-A7E5-4DA0-9C68-8773FD0C192B}" destId="{96F47B60-A1F3-4E36-81BE-CA0EB018C284}" srcOrd="0" destOrd="0" presId="urn:microsoft.com/office/officeart/2005/8/layout/radial4"/>
    <dgm:cxn modelId="{85C898B6-CE0C-4A93-AC3B-7538475D168C}" type="presParOf" srcId="{82BDB07A-ABFE-4D1B-826E-5A17D1D31534}" destId="{51F13246-39B2-436C-B592-6613EBCBC981}" srcOrd="0" destOrd="0" presId="urn:microsoft.com/office/officeart/2005/8/layout/radial4"/>
    <dgm:cxn modelId="{5D4CFF07-0620-461B-90D5-943EDC1B1B0A}" type="presParOf" srcId="{82BDB07A-ABFE-4D1B-826E-5A17D1D31534}" destId="{B5EEE15A-B426-42FE-AF3C-41E96CC65F1F}" srcOrd="1" destOrd="0" presId="urn:microsoft.com/office/officeart/2005/8/layout/radial4"/>
    <dgm:cxn modelId="{ACEDBDBB-0A44-45C8-B3DA-699BFFF9A9E9}" type="presParOf" srcId="{82BDB07A-ABFE-4D1B-826E-5A17D1D31534}" destId="{8ED9873D-E59C-461F-922B-7CCB6F624367}" srcOrd="2" destOrd="0" presId="urn:microsoft.com/office/officeart/2005/8/layout/radial4"/>
    <dgm:cxn modelId="{26E03BBA-63F7-4A45-BF54-BE5DDB2648DF}" type="presParOf" srcId="{82BDB07A-ABFE-4D1B-826E-5A17D1D31534}" destId="{44A58D4F-B2A2-4DD6-A17B-2EE729CDFC59}" srcOrd="3" destOrd="0" presId="urn:microsoft.com/office/officeart/2005/8/layout/radial4"/>
    <dgm:cxn modelId="{D33694AB-6C70-4C20-9BD0-5C750830E92B}" type="presParOf" srcId="{82BDB07A-ABFE-4D1B-826E-5A17D1D31534}" destId="{52C67529-CD97-4624-B064-91E6DFDC7533}" srcOrd="4" destOrd="0" presId="urn:microsoft.com/office/officeart/2005/8/layout/radial4"/>
    <dgm:cxn modelId="{65B7A703-ECB5-4716-B9C7-F46FFDEAE550}" type="presParOf" srcId="{82BDB07A-ABFE-4D1B-826E-5A17D1D31534}" destId="{5BA89DF4-081C-44BE-8CC1-82F628FC4FEA}" srcOrd="5" destOrd="0" presId="urn:microsoft.com/office/officeart/2005/8/layout/radial4"/>
    <dgm:cxn modelId="{EA67733C-4A03-4E38-AF4F-A8E8858E6599}" type="presParOf" srcId="{82BDB07A-ABFE-4D1B-826E-5A17D1D31534}" destId="{96F47B60-A1F3-4E36-81BE-CA0EB018C284}" srcOrd="6" destOrd="0" presId="urn:microsoft.com/office/officeart/2005/8/layout/radial4"/>
    <dgm:cxn modelId="{C862766F-5A4D-4D4A-B3B7-5F64CE7AF7B8}" type="presParOf" srcId="{82BDB07A-ABFE-4D1B-826E-5A17D1D31534}" destId="{C8A9EB48-45E2-4006-AD9A-D28E1D83F5F2}" srcOrd="7" destOrd="0" presId="urn:microsoft.com/office/officeart/2005/8/layout/radial4"/>
    <dgm:cxn modelId="{2F035F44-2610-4221-B8C6-8A9E5CEAF949}" type="presParOf" srcId="{82BDB07A-ABFE-4D1B-826E-5A17D1D31534}" destId="{524B965F-5F7D-461F-949D-FB50B062619D}" srcOrd="8" destOrd="0" presId="urn:microsoft.com/office/officeart/2005/8/layout/radial4"/>
    <dgm:cxn modelId="{33C21171-5C11-4F97-A128-C6F8EA2AC90A}" type="presParOf" srcId="{82BDB07A-ABFE-4D1B-826E-5A17D1D31534}" destId="{A61952DA-7034-480C-A9F8-9C7EF9C76024}" srcOrd="9" destOrd="0" presId="urn:microsoft.com/office/officeart/2005/8/layout/radial4"/>
    <dgm:cxn modelId="{9FAEB74C-3FDF-495B-ADD9-B64BCFA2B730}" type="presParOf" srcId="{82BDB07A-ABFE-4D1B-826E-5A17D1D31534}" destId="{80F5E487-6751-4669-A9F9-F34CDDFC9D8D}" srcOrd="10" destOrd="0" presId="urn:microsoft.com/office/officeart/2005/8/layout/radial4"/>
  </dgm:cxnLst>
  <dgm:bg/>
  <dgm:whole/>
  <dgm:extLst>
    <a:ext uri="http://schemas.microsoft.com/office/drawing/2008/diagram">
      <dsp:dataModelExt xmlns="" xmlns:dsp="http://schemas.microsoft.com/office/drawing/2008/diagram" relId="rId12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B7808DB9-F8A9-46FB-80BB-427CD7BB9F5A}" type="doc">
      <dgm:prSet loTypeId="urn:microsoft.com/office/officeart/2005/8/layout/hProcess9" loCatId="process" qsTypeId="urn:microsoft.com/office/officeart/2005/8/quickstyle/simple1" qsCatId="simple" csTypeId="urn:microsoft.com/office/officeart/2005/8/colors/accent3_2" csCatId="accent3" phldr="1"/>
      <dgm:spPr/>
    </dgm:pt>
    <dgm:pt modelId="{07E8E89D-1871-4D89-BDE1-B3BBB925A8BB}">
      <dgm:prSet phldrT="[Текст]" custT="1"/>
      <dgm:spPr/>
      <dgm:t>
        <a:bodyPr/>
        <a:lstStyle/>
        <a:p>
          <a:r>
            <a:rPr lang="ru-RU" sz="1600" dirty="0" smtClean="0"/>
            <a:t>Создание Заявок</a:t>
          </a:r>
          <a:endParaRPr lang="ru-RU" sz="1600" dirty="0"/>
        </a:p>
      </dgm:t>
    </dgm:pt>
    <dgm:pt modelId="{F9D0381E-51FA-4F2C-A2E9-D6739F45A8C2}" type="parTrans" cxnId="{4A569D36-87A2-4925-B96F-CED1C68CB653}">
      <dgm:prSet/>
      <dgm:spPr/>
      <dgm:t>
        <a:bodyPr/>
        <a:lstStyle/>
        <a:p>
          <a:endParaRPr lang="ru-RU"/>
        </a:p>
      </dgm:t>
    </dgm:pt>
    <dgm:pt modelId="{4E5C4302-4239-457C-9EEC-465DB9A01D38}" type="sibTrans" cxnId="{4A569D36-87A2-4925-B96F-CED1C68CB653}">
      <dgm:prSet/>
      <dgm:spPr/>
      <dgm:t>
        <a:bodyPr/>
        <a:lstStyle/>
        <a:p>
          <a:endParaRPr lang="ru-RU"/>
        </a:p>
      </dgm:t>
    </dgm:pt>
    <dgm:pt modelId="{C5407AE7-A727-4DB6-B070-B6450F61638A}">
      <dgm:prSet phldrT="[Текст]" custT="1"/>
      <dgm:spPr/>
      <dgm:t>
        <a:bodyPr/>
        <a:lstStyle/>
        <a:p>
          <a:r>
            <a:rPr lang="ru-RU" sz="1600" dirty="0" smtClean="0"/>
            <a:t>Прием продукции</a:t>
          </a:r>
          <a:endParaRPr lang="ru-RU" sz="1600" dirty="0"/>
        </a:p>
      </dgm:t>
    </dgm:pt>
    <dgm:pt modelId="{69E6C275-E923-4FA4-9D82-011B3488CDCC}" type="parTrans" cxnId="{54279E3B-501F-4D62-89E2-A246BAEB8750}">
      <dgm:prSet/>
      <dgm:spPr/>
      <dgm:t>
        <a:bodyPr/>
        <a:lstStyle/>
        <a:p>
          <a:endParaRPr lang="ru-RU"/>
        </a:p>
      </dgm:t>
    </dgm:pt>
    <dgm:pt modelId="{CB8589D7-9D1A-4CFD-8930-A8186FB2E71B}" type="sibTrans" cxnId="{54279E3B-501F-4D62-89E2-A246BAEB8750}">
      <dgm:prSet/>
      <dgm:spPr/>
      <dgm:t>
        <a:bodyPr/>
        <a:lstStyle/>
        <a:p>
          <a:endParaRPr lang="ru-RU"/>
        </a:p>
      </dgm:t>
    </dgm:pt>
    <dgm:pt modelId="{E3AFCCB7-79EE-4600-A0B3-183C7F9CA4BA}">
      <dgm:prSet phldrT="[Текст]" custT="1"/>
      <dgm:spPr/>
      <dgm:t>
        <a:bodyPr/>
        <a:lstStyle/>
        <a:p>
          <a:r>
            <a:rPr lang="ru-RU" sz="1500" dirty="0" smtClean="0"/>
            <a:t>Регистрация использования продукции</a:t>
          </a:r>
          <a:endParaRPr lang="ru-RU" sz="1500" dirty="0"/>
        </a:p>
      </dgm:t>
    </dgm:pt>
    <dgm:pt modelId="{BD216FDE-7BCB-49FC-BC0E-FFAD28084993}" type="parTrans" cxnId="{6871CC67-69AB-4F15-8FF0-32CD3546A908}">
      <dgm:prSet/>
      <dgm:spPr/>
      <dgm:t>
        <a:bodyPr/>
        <a:lstStyle/>
        <a:p>
          <a:endParaRPr lang="ru-RU"/>
        </a:p>
      </dgm:t>
    </dgm:pt>
    <dgm:pt modelId="{94DEA066-33F1-4742-851B-5DA5B646D95F}" type="sibTrans" cxnId="{6871CC67-69AB-4F15-8FF0-32CD3546A908}">
      <dgm:prSet/>
      <dgm:spPr/>
      <dgm:t>
        <a:bodyPr/>
        <a:lstStyle/>
        <a:p>
          <a:endParaRPr lang="ru-RU"/>
        </a:p>
      </dgm:t>
    </dgm:pt>
    <dgm:pt modelId="{3BBA76B8-2F0C-4D02-AC2F-D8A4DE858DB9}">
      <dgm:prSet phldrT="[Текст]" custT="1"/>
      <dgm:spPr/>
      <dgm:t>
        <a:bodyPr/>
        <a:lstStyle/>
        <a:p>
          <a:r>
            <a:rPr lang="ru-RU" sz="1600" dirty="0" smtClean="0"/>
            <a:t>Контроль и анализ</a:t>
          </a:r>
          <a:endParaRPr lang="ru-RU" sz="1600" dirty="0"/>
        </a:p>
      </dgm:t>
    </dgm:pt>
    <dgm:pt modelId="{5E2734DD-9936-4B5F-A408-A2BC1ED4C228}" type="parTrans" cxnId="{A1A87D96-D63D-4FF7-82B6-01E296FD63C4}">
      <dgm:prSet/>
      <dgm:spPr/>
      <dgm:t>
        <a:bodyPr/>
        <a:lstStyle/>
        <a:p>
          <a:endParaRPr lang="ru-RU"/>
        </a:p>
      </dgm:t>
    </dgm:pt>
    <dgm:pt modelId="{5F532079-AF99-40B3-8888-300019E79FE4}" type="sibTrans" cxnId="{A1A87D96-D63D-4FF7-82B6-01E296FD63C4}">
      <dgm:prSet/>
      <dgm:spPr/>
      <dgm:t>
        <a:bodyPr/>
        <a:lstStyle/>
        <a:p>
          <a:endParaRPr lang="ru-RU"/>
        </a:p>
      </dgm:t>
    </dgm:pt>
    <dgm:pt modelId="{4843C944-3C54-4896-A58B-80F7F5D5E39E}">
      <dgm:prSet phldrT="[Текст]"/>
      <dgm:spPr/>
      <dgm:t>
        <a:bodyPr/>
        <a:lstStyle/>
        <a:p>
          <a:r>
            <a:rPr lang="ru-RU" dirty="0" smtClean="0"/>
            <a:t>Ведение истории трансфузий</a:t>
          </a:r>
          <a:endParaRPr lang="ru-RU" dirty="0"/>
        </a:p>
      </dgm:t>
    </dgm:pt>
    <dgm:pt modelId="{BF4EC9B0-6C1C-48DF-8C73-DDA98F10448E}" type="parTrans" cxnId="{D03098F6-80CA-46C0-83A3-E0759480CE00}">
      <dgm:prSet/>
      <dgm:spPr/>
      <dgm:t>
        <a:bodyPr/>
        <a:lstStyle/>
        <a:p>
          <a:endParaRPr lang="ru-RU"/>
        </a:p>
      </dgm:t>
    </dgm:pt>
    <dgm:pt modelId="{DC2657EF-C9DD-46DF-B243-CF7986DED249}" type="sibTrans" cxnId="{D03098F6-80CA-46C0-83A3-E0759480CE00}">
      <dgm:prSet/>
      <dgm:spPr/>
      <dgm:t>
        <a:bodyPr/>
        <a:lstStyle/>
        <a:p>
          <a:endParaRPr lang="ru-RU"/>
        </a:p>
      </dgm:t>
    </dgm:pt>
    <dgm:pt modelId="{839BDD7F-252F-4A3E-B6C8-F62A54AFF2E3}" type="pres">
      <dgm:prSet presAssocID="{B7808DB9-F8A9-46FB-80BB-427CD7BB9F5A}" presName="CompostProcess" presStyleCnt="0">
        <dgm:presLayoutVars>
          <dgm:dir/>
          <dgm:resizeHandles val="exact"/>
        </dgm:presLayoutVars>
      </dgm:prSet>
      <dgm:spPr/>
    </dgm:pt>
    <dgm:pt modelId="{9BB66CED-7FB7-44BA-873F-F1291741BFC6}" type="pres">
      <dgm:prSet presAssocID="{B7808DB9-F8A9-46FB-80BB-427CD7BB9F5A}" presName="arrow" presStyleLbl="bgShp" presStyleIdx="0" presStyleCnt="1" custScaleX="117647" custLinFactNeighborX="0" custLinFactNeighborY="-932"/>
      <dgm:spPr/>
    </dgm:pt>
    <dgm:pt modelId="{7A7735DF-C2E8-4C3A-B121-60D2FAA264D9}" type="pres">
      <dgm:prSet presAssocID="{B7808DB9-F8A9-46FB-80BB-427CD7BB9F5A}" presName="linearProcess" presStyleCnt="0"/>
      <dgm:spPr/>
    </dgm:pt>
    <dgm:pt modelId="{D99B3854-79E8-4A9F-85B0-26696F2EC0FE}" type="pres">
      <dgm:prSet presAssocID="{07E8E89D-1871-4D89-BDE1-B3BBB925A8BB}" presName="textNode" presStyleLbl="node1" presStyleIdx="0" presStyleCnt="5" custScaleX="110490" custLinFactX="-24464" custLinFactNeighborX="-100000" custLinFactNeighborY="-67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97B86D5-22DB-4A39-AF28-28A48104E94B}" type="pres">
      <dgm:prSet presAssocID="{4E5C4302-4239-457C-9EEC-465DB9A01D38}" presName="sibTrans" presStyleCnt="0"/>
      <dgm:spPr/>
    </dgm:pt>
    <dgm:pt modelId="{7287A515-803B-4086-AD4A-945C23CAAB2C}" type="pres">
      <dgm:prSet presAssocID="{C5407AE7-A727-4DB6-B070-B6450F61638A}" presName="textNode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7759251-E7EA-4A1D-A4DA-A26E490F81A5}" type="pres">
      <dgm:prSet presAssocID="{CB8589D7-9D1A-4CFD-8930-A8186FB2E71B}" presName="sibTrans" presStyleCnt="0"/>
      <dgm:spPr/>
    </dgm:pt>
    <dgm:pt modelId="{295575A5-7591-42A5-8F23-4FB54267A7C4}" type="pres">
      <dgm:prSet presAssocID="{E3AFCCB7-79EE-4600-A0B3-183C7F9CA4BA}" presName="textNode" presStyleLbl="node1" presStyleIdx="2" presStyleCnt="5" custScaleX="12556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723D030-5C2D-4D9D-A402-60BA1A71E778}" type="pres">
      <dgm:prSet presAssocID="{94DEA066-33F1-4742-851B-5DA5B646D95F}" presName="sibTrans" presStyleCnt="0"/>
      <dgm:spPr/>
    </dgm:pt>
    <dgm:pt modelId="{3716D12D-4AEE-4130-A373-DB1F6612D6A6}" type="pres">
      <dgm:prSet presAssocID="{4843C944-3C54-4896-A58B-80F7F5D5E39E}" presName="textNode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B78E039-9DCD-4783-95E6-CC3ECB437A2C}" type="pres">
      <dgm:prSet presAssocID="{DC2657EF-C9DD-46DF-B243-CF7986DED249}" presName="sibTrans" presStyleCnt="0"/>
      <dgm:spPr/>
    </dgm:pt>
    <dgm:pt modelId="{2550B18D-EAB4-4457-8DD2-60CA47379334}" type="pres">
      <dgm:prSet presAssocID="{3BBA76B8-2F0C-4D02-AC2F-D8A4DE858DB9}" presName="textNode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54279E3B-501F-4D62-89E2-A246BAEB8750}" srcId="{B7808DB9-F8A9-46FB-80BB-427CD7BB9F5A}" destId="{C5407AE7-A727-4DB6-B070-B6450F61638A}" srcOrd="1" destOrd="0" parTransId="{69E6C275-E923-4FA4-9D82-011B3488CDCC}" sibTransId="{CB8589D7-9D1A-4CFD-8930-A8186FB2E71B}"/>
    <dgm:cxn modelId="{DA1384AD-42E5-46B7-AC09-F7EFF8D49F0B}" type="presOf" srcId="{4843C944-3C54-4896-A58B-80F7F5D5E39E}" destId="{3716D12D-4AEE-4130-A373-DB1F6612D6A6}" srcOrd="0" destOrd="0" presId="urn:microsoft.com/office/officeart/2005/8/layout/hProcess9"/>
    <dgm:cxn modelId="{E4D219D0-0279-4638-8AE4-D189841A3D12}" type="presOf" srcId="{C5407AE7-A727-4DB6-B070-B6450F61638A}" destId="{7287A515-803B-4086-AD4A-945C23CAAB2C}" srcOrd="0" destOrd="0" presId="urn:microsoft.com/office/officeart/2005/8/layout/hProcess9"/>
    <dgm:cxn modelId="{D17A081B-920F-4DB5-8947-91DF40F121CB}" type="presOf" srcId="{E3AFCCB7-79EE-4600-A0B3-183C7F9CA4BA}" destId="{295575A5-7591-42A5-8F23-4FB54267A7C4}" srcOrd="0" destOrd="0" presId="urn:microsoft.com/office/officeart/2005/8/layout/hProcess9"/>
    <dgm:cxn modelId="{4A569D36-87A2-4925-B96F-CED1C68CB653}" srcId="{B7808DB9-F8A9-46FB-80BB-427CD7BB9F5A}" destId="{07E8E89D-1871-4D89-BDE1-B3BBB925A8BB}" srcOrd="0" destOrd="0" parTransId="{F9D0381E-51FA-4F2C-A2E9-D6739F45A8C2}" sibTransId="{4E5C4302-4239-457C-9EEC-465DB9A01D38}"/>
    <dgm:cxn modelId="{6871CC67-69AB-4F15-8FF0-32CD3546A908}" srcId="{B7808DB9-F8A9-46FB-80BB-427CD7BB9F5A}" destId="{E3AFCCB7-79EE-4600-A0B3-183C7F9CA4BA}" srcOrd="2" destOrd="0" parTransId="{BD216FDE-7BCB-49FC-BC0E-FFAD28084993}" sibTransId="{94DEA066-33F1-4742-851B-5DA5B646D95F}"/>
    <dgm:cxn modelId="{E5E53011-1E6B-49E9-9B32-43DB8AD7CD8F}" type="presOf" srcId="{B7808DB9-F8A9-46FB-80BB-427CD7BB9F5A}" destId="{839BDD7F-252F-4A3E-B6C8-F62A54AFF2E3}" srcOrd="0" destOrd="0" presId="urn:microsoft.com/office/officeart/2005/8/layout/hProcess9"/>
    <dgm:cxn modelId="{D03098F6-80CA-46C0-83A3-E0759480CE00}" srcId="{B7808DB9-F8A9-46FB-80BB-427CD7BB9F5A}" destId="{4843C944-3C54-4896-A58B-80F7F5D5E39E}" srcOrd="3" destOrd="0" parTransId="{BF4EC9B0-6C1C-48DF-8C73-DDA98F10448E}" sibTransId="{DC2657EF-C9DD-46DF-B243-CF7986DED249}"/>
    <dgm:cxn modelId="{A1A87D96-D63D-4FF7-82B6-01E296FD63C4}" srcId="{B7808DB9-F8A9-46FB-80BB-427CD7BB9F5A}" destId="{3BBA76B8-2F0C-4D02-AC2F-D8A4DE858DB9}" srcOrd="4" destOrd="0" parTransId="{5E2734DD-9936-4B5F-A408-A2BC1ED4C228}" sibTransId="{5F532079-AF99-40B3-8888-300019E79FE4}"/>
    <dgm:cxn modelId="{5E0520BA-1DBA-4E34-BF2D-4C77CA5CA4B8}" type="presOf" srcId="{3BBA76B8-2F0C-4D02-AC2F-D8A4DE858DB9}" destId="{2550B18D-EAB4-4457-8DD2-60CA47379334}" srcOrd="0" destOrd="0" presId="urn:microsoft.com/office/officeart/2005/8/layout/hProcess9"/>
    <dgm:cxn modelId="{13C7CA7C-0F8E-42D5-A736-215D0D16597D}" type="presOf" srcId="{07E8E89D-1871-4D89-BDE1-B3BBB925A8BB}" destId="{D99B3854-79E8-4A9F-85B0-26696F2EC0FE}" srcOrd="0" destOrd="0" presId="urn:microsoft.com/office/officeart/2005/8/layout/hProcess9"/>
    <dgm:cxn modelId="{06B6D194-81CB-436D-BCF2-36BC4C7A16A8}" type="presParOf" srcId="{839BDD7F-252F-4A3E-B6C8-F62A54AFF2E3}" destId="{9BB66CED-7FB7-44BA-873F-F1291741BFC6}" srcOrd="0" destOrd="0" presId="urn:microsoft.com/office/officeart/2005/8/layout/hProcess9"/>
    <dgm:cxn modelId="{22D3A56B-3380-4907-831E-8FB6CAD0EAC7}" type="presParOf" srcId="{839BDD7F-252F-4A3E-B6C8-F62A54AFF2E3}" destId="{7A7735DF-C2E8-4C3A-B121-60D2FAA264D9}" srcOrd="1" destOrd="0" presId="urn:microsoft.com/office/officeart/2005/8/layout/hProcess9"/>
    <dgm:cxn modelId="{23B0CCA4-36D5-4336-A7BF-DD9F1CD7FE2E}" type="presParOf" srcId="{7A7735DF-C2E8-4C3A-B121-60D2FAA264D9}" destId="{D99B3854-79E8-4A9F-85B0-26696F2EC0FE}" srcOrd="0" destOrd="0" presId="urn:microsoft.com/office/officeart/2005/8/layout/hProcess9"/>
    <dgm:cxn modelId="{E19BC216-A077-4B60-B4B5-DEAA89B371A8}" type="presParOf" srcId="{7A7735DF-C2E8-4C3A-B121-60D2FAA264D9}" destId="{597B86D5-22DB-4A39-AF28-28A48104E94B}" srcOrd="1" destOrd="0" presId="urn:microsoft.com/office/officeart/2005/8/layout/hProcess9"/>
    <dgm:cxn modelId="{2C2BAD08-2495-4591-9AFE-B6203183FCAD}" type="presParOf" srcId="{7A7735DF-C2E8-4C3A-B121-60D2FAA264D9}" destId="{7287A515-803B-4086-AD4A-945C23CAAB2C}" srcOrd="2" destOrd="0" presId="urn:microsoft.com/office/officeart/2005/8/layout/hProcess9"/>
    <dgm:cxn modelId="{B2E7A7F2-F668-47E6-B303-DB39C8504FEB}" type="presParOf" srcId="{7A7735DF-C2E8-4C3A-B121-60D2FAA264D9}" destId="{D7759251-E7EA-4A1D-A4DA-A26E490F81A5}" srcOrd="3" destOrd="0" presId="urn:microsoft.com/office/officeart/2005/8/layout/hProcess9"/>
    <dgm:cxn modelId="{3634E12A-3C41-4280-874B-ED10ACE9CC65}" type="presParOf" srcId="{7A7735DF-C2E8-4C3A-B121-60D2FAA264D9}" destId="{295575A5-7591-42A5-8F23-4FB54267A7C4}" srcOrd="4" destOrd="0" presId="urn:microsoft.com/office/officeart/2005/8/layout/hProcess9"/>
    <dgm:cxn modelId="{DC7E29E3-BA1B-48B0-A7AE-53DDBCDDD177}" type="presParOf" srcId="{7A7735DF-C2E8-4C3A-B121-60D2FAA264D9}" destId="{8723D030-5C2D-4D9D-A402-60BA1A71E778}" srcOrd="5" destOrd="0" presId="urn:microsoft.com/office/officeart/2005/8/layout/hProcess9"/>
    <dgm:cxn modelId="{A45B6EA0-EED2-4BD7-816B-E94E7604160B}" type="presParOf" srcId="{7A7735DF-C2E8-4C3A-B121-60D2FAA264D9}" destId="{3716D12D-4AEE-4130-A373-DB1F6612D6A6}" srcOrd="6" destOrd="0" presId="urn:microsoft.com/office/officeart/2005/8/layout/hProcess9"/>
    <dgm:cxn modelId="{37E8D4C9-1FAD-495A-AF43-675135FFE682}" type="presParOf" srcId="{7A7735DF-C2E8-4C3A-B121-60D2FAA264D9}" destId="{3B78E039-9DCD-4783-95E6-CC3ECB437A2C}" srcOrd="7" destOrd="0" presId="urn:microsoft.com/office/officeart/2005/8/layout/hProcess9"/>
    <dgm:cxn modelId="{1459909F-8576-4AE3-AD55-65BFE37EAC21}" type="presParOf" srcId="{7A7735DF-C2E8-4C3A-B121-60D2FAA264D9}" destId="{2550B18D-EAB4-4457-8DD2-60CA47379334}" srcOrd="8" destOrd="0" presId="urn:microsoft.com/office/officeart/2005/8/layout/hProcess9"/>
  </dgm:cxnLst>
  <dgm:bg/>
  <dgm:whole/>
  <dgm:extLst>
    <a:ext uri="http://schemas.microsoft.com/office/drawing/2008/diagram">
      <dsp:dataModelExt xmlns="" xmlns:dsp="http://schemas.microsoft.com/office/drawing/2008/diagram" relId="rId8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B7808DB9-F8A9-46FB-80BB-427CD7BB9F5A}" type="doc">
      <dgm:prSet loTypeId="urn:microsoft.com/office/officeart/2005/8/layout/hProcess9" loCatId="process" qsTypeId="urn:microsoft.com/office/officeart/2005/8/quickstyle/simple1" qsCatId="simple" csTypeId="urn:microsoft.com/office/officeart/2005/8/colors/accent2_3" csCatId="accent2" phldr="1"/>
      <dgm:spPr/>
    </dgm:pt>
    <dgm:pt modelId="{07E8E89D-1871-4D89-BDE1-B3BBB925A8BB}">
      <dgm:prSet phldrT="[Текст]" custT="1"/>
      <dgm:spPr/>
      <dgm:t>
        <a:bodyPr/>
        <a:lstStyle/>
        <a:p>
          <a:r>
            <a:rPr lang="ru-RU" sz="1400" dirty="0" smtClean="0"/>
            <a:t>Ввод получателей</a:t>
          </a:r>
          <a:endParaRPr lang="ru-RU" sz="1400" dirty="0"/>
        </a:p>
      </dgm:t>
    </dgm:pt>
    <dgm:pt modelId="{F9D0381E-51FA-4F2C-A2E9-D6739F45A8C2}" type="parTrans" cxnId="{4A569D36-87A2-4925-B96F-CED1C68CB653}">
      <dgm:prSet/>
      <dgm:spPr/>
      <dgm:t>
        <a:bodyPr/>
        <a:lstStyle/>
        <a:p>
          <a:endParaRPr lang="ru-RU"/>
        </a:p>
      </dgm:t>
    </dgm:pt>
    <dgm:pt modelId="{4E5C4302-4239-457C-9EEC-465DB9A01D38}" type="sibTrans" cxnId="{4A569D36-87A2-4925-B96F-CED1C68CB653}">
      <dgm:prSet/>
      <dgm:spPr/>
      <dgm:t>
        <a:bodyPr/>
        <a:lstStyle/>
        <a:p>
          <a:endParaRPr lang="ru-RU"/>
        </a:p>
      </dgm:t>
    </dgm:pt>
    <dgm:pt modelId="{C5407AE7-A727-4DB6-B070-B6450F61638A}">
      <dgm:prSet phldrT="[Текст]"/>
      <dgm:spPr/>
      <dgm:t>
        <a:bodyPr/>
        <a:lstStyle/>
        <a:p>
          <a:r>
            <a:rPr lang="ru-RU" dirty="0" smtClean="0"/>
            <a:t>Ввод прайс-листа</a:t>
          </a:r>
          <a:endParaRPr lang="ru-RU" dirty="0"/>
        </a:p>
      </dgm:t>
    </dgm:pt>
    <dgm:pt modelId="{69E6C275-E923-4FA4-9D82-011B3488CDCC}" type="parTrans" cxnId="{54279E3B-501F-4D62-89E2-A246BAEB8750}">
      <dgm:prSet/>
      <dgm:spPr/>
      <dgm:t>
        <a:bodyPr/>
        <a:lstStyle/>
        <a:p>
          <a:endParaRPr lang="ru-RU"/>
        </a:p>
      </dgm:t>
    </dgm:pt>
    <dgm:pt modelId="{CB8589D7-9D1A-4CFD-8930-A8186FB2E71B}" type="sibTrans" cxnId="{54279E3B-501F-4D62-89E2-A246BAEB8750}">
      <dgm:prSet/>
      <dgm:spPr/>
      <dgm:t>
        <a:bodyPr/>
        <a:lstStyle/>
        <a:p>
          <a:endParaRPr lang="ru-RU"/>
        </a:p>
      </dgm:t>
    </dgm:pt>
    <dgm:pt modelId="{E3AFCCB7-79EE-4600-A0B3-183C7F9CA4BA}">
      <dgm:prSet phldrT="[Текст]"/>
      <dgm:spPr/>
      <dgm:t>
        <a:bodyPr/>
        <a:lstStyle/>
        <a:p>
          <a:r>
            <a:rPr lang="ru-RU" dirty="0" smtClean="0"/>
            <a:t>Прием заявок</a:t>
          </a:r>
          <a:endParaRPr lang="ru-RU" dirty="0"/>
        </a:p>
      </dgm:t>
    </dgm:pt>
    <dgm:pt modelId="{BD216FDE-7BCB-49FC-BC0E-FFAD28084993}" type="parTrans" cxnId="{6871CC67-69AB-4F15-8FF0-32CD3546A908}">
      <dgm:prSet/>
      <dgm:spPr/>
      <dgm:t>
        <a:bodyPr/>
        <a:lstStyle/>
        <a:p>
          <a:endParaRPr lang="ru-RU"/>
        </a:p>
      </dgm:t>
    </dgm:pt>
    <dgm:pt modelId="{94DEA066-33F1-4742-851B-5DA5B646D95F}" type="sibTrans" cxnId="{6871CC67-69AB-4F15-8FF0-32CD3546A908}">
      <dgm:prSet/>
      <dgm:spPr/>
      <dgm:t>
        <a:bodyPr/>
        <a:lstStyle/>
        <a:p>
          <a:endParaRPr lang="ru-RU"/>
        </a:p>
      </dgm:t>
    </dgm:pt>
    <dgm:pt modelId="{3BBA76B8-2F0C-4D02-AC2F-D8A4DE858DB9}">
      <dgm:prSet phldrT="[Текст]"/>
      <dgm:spPr/>
      <dgm:t>
        <a:bodyPr/>
        <a:lstStyle/>
        <a:p>
          <a:r>
            <a:rPr lang="ru-RU" dirty="0" smtClean="0"/>
            <a:t>Контроль и анализ</a:t>
          </a:r>
          <a:endParaRPr lang="ru-RU" dirty="0"/>
        </a:p>
      </dgm:t>
    </dgm:pt>
    <dgm:pt modelId="{5E2734DD-9936-4B5F-A408-A2BC1ED4C228}" type="parTrans" cxnId="{A1A87D96-D63D-4FF7-82B6-01E296FD63C4}">
      <dgm:prSet/>
      <dgm:spPr/>
      <dgm:t>
        <a:bodyPr/>
        <a:lstStyle/>
        <a:p>
          <a:endParaRPr lang="ru-RU"/>
        </a:p>
      </dgm:t>
    </dgm:pt>
    <dgm:pt modelId="{5F532079-AF99-40B3-8888-300019E79FE4}" type="sibTrans" cxnId="{A1A87D96-D63D-4FF7-82B6-01E296FD63C4}">
      <dgm:prSet/>
      <dgm:spPr/>
      <dgm:t>
        <a:bodyPr/>
        <a:lstStyle/>
        <a:p>
          <a:endParaRPr lang="ru-RU"/>
        </a:p>
      </dgm:t>
    </dgm:pt>
    <dgm:pt modelId="{4843C944-3C54-4896-A58B-80F7F5D5E39E}">
      <dgm:prSet phldrT="[Текст]"/>
      <dgm:spPr/>
      <dgm:t>
        <a:bodyPr/>
        <a:lstStyle/>
        <a:p>
          <a:r>
            <a:rPr lang="ru-RU" dirty="0" smtClean="0"/>
            <a:t>Отгрузка продукции</a:t>
          </a:r>
          <a:endParaRPr lang="ru-RU" dirty="0"/>
        </a:p>
      </dgm:t>
    </dgm:pt>
    <dgm:pt modelId="{BF4EC9B0-6C1C-48DF-8C73-DDA98F10448E}" type="parTrans" cxnId="{D03098F6-80CA-46C0-83A3-E0759480CE00}">
      <dgm:prSet/>
      <dgm:spPr/>
      <dgm:t>
        <a:bodyPr/>
        <a:lstStyle/>
        <a:p>
          <a:endParaRPr lang="ru-RU"/>
        </a:p>
      </dgm:t>
    </dgm:pt>
    <dgm:pt modelId="{DC2657EF-C9DD-46DF-B243-CF7986DED249}" type="sibTrans" cxnId="{D03098F6-80CA-46C0-83A3-E0759480CE00}">
      <dgm:prSet/>
      <dgm:spPr/>
      <dgm:t>
        <a:bodyPr/>
        <a:lstStyle/>
        <a:p>
          <a:endParaRPr lang="ru-RU"/>
        </a:p>
      </dgm:t>
    </dgm:pt>
    <dgm:pt modelId="{839BDD7F-252F-4A3E-B6C8-F62A54AFF2E3}" type="pres">
      <dgm:prSet presAssocID="{B7808DB9-F8A9-46FB-80BB-427CD7BB9F5A}" presName="CompostProcess" presStyleCnt="0">
        <dgm:presLayoutVars>
          <dgm:dir/>
          <dgm:resizeHandles val="exact"/>
        </dgm:presLayoutVars>
      </dgm:prSet>
      <dgm:spPr/>
    </dgm:pt>
    <dgm:pt modelId="{9BB66CED-7FB7-44BA-873F-F1291741BFC6}" type="pres">
      <dgm:prSet presAssocID="{B7808DB9-F8A9-46FB-80BB-427CD7BB9F5A}" presName="arrow" presStyleLbl="bgShp" presStyleIdx="0" presStyleCnt="1" custScaleX="117647" custLinFactNeighborX="0" custLinFactNeighborY="-932"/>
      <dgm:spPr/>
    </dgm:pt>
    <dgm:pt modelId="{7A7735DF-C2E8-4C3A-B121-60D2FAA264D9}" type="pres">
      <dgm:prSet presAssocID="{B7808DB9-F8A9-46FB-80BB-427CD7BB9F5A}" presName="linearProcess" presStyleCnt="0"/>
      <dgm:spPr/>
    </dgm:pt>
    <dgm:pt modelId="{D99B3854-79E8-4A9F-85B0-26696F2EC0FE}" type="pres">
      <dgm:prSet presAssocID="{07E8E89D-1871-4D89-BDE1-B3BBB925A8BB}" presName="textNode" presStyleLbl="node1" presStyleIdx="0" presStyleCnt="5" custScaleX="145596" custLinFactX="-24464" custLinFactNeighborX="-100000" custLinFactNeighborY="-67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97B86D5-22DB-4A39-AF28-28A48104E94B}" type="pres">
      <dgm:prSet presAssocID="{4E5C4302-4239-457C-9EEC-465DB9A01D38}" presName="sibTrans" presStyleCnt="0"/>
      <dgm:spPr/>
    </dgm:pt>
    <dgm:pt modelId="{7287A515-803B-4086-AD4A-945C23CAAB2C}" type="pres">
      <dgm:prSet presAssocID="{C5407AE7-A727-4DB6-B070-B6450F61638A}" presName="textNode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7759251-E7EA-4A1D-A4DA-A26E490F81A5}" type="pres">
      <dgm:prSet presAssocID="{CB8589D7-9D1A-4CFD-8930-A8186FB2E71B}" presName="sibTrans" presStyleCnt="0"/>
      <dgm:spPr/>
    </dgm:pt>
    <dgm:pt modelId="{295575A5-7591-42A5-8F23-4FB54267A7C4}" type="pres">
      <dgm:prSet presAssocID="{E3AFCCB7-79EE-4600-A0B3-183C7F9CA4BA}" presName="textNode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723D030-5C2D-4D9D-A402-60BA1A71E778}" type="pres">
      <dgm:prSet presAssocID="{94DEA066-33F1-4742-851B-5DA5B646D95F}" presName="sibTrans" presStyleCnt="0"/>
      <dgm:spPr/>
    </dgm:pt>
    <dgm:pt modelId="{3716D12D-4AEE-4130-A373-DB1F6612D6A6}" type="pres">
      <dgm:prSet presAssocID="{4843C944-3C54-4896-A58B-80F7F5D5E39E}" presName="textNode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B78E039-9DCD-4783-95E6-CC3ECB437A2C}" type="pres">
      <dgm:prSet presAssocID="{DC2657EF-C9DD-46DF-B243-CF7986DED249}" presName="sibTrans" presStyleCnt="0"/>
      <dgm:spPr/>
    </dgm:pt>
    <dgm:pt modelId="{2550B18D-EAB4-4457-8DD2-60CA47379334}" type="pres">
      <dgm:prSet presAssocID="{3BBA76B8-2F0C-4D02-AC2F-D8A4DE858DB9}" presName="textNode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54279E3B-501F-4D62-89E2-A246BAEB8750}" srcId="{B7808DB9-F8A9-46FB-80BB-427CD7BB9F5A}" destId="{C5407AE7-A727-4DB6-B070-B6450F61638A}" srcOrd="1" destOrd="0" parTransId="{69E6C275-E923-4FA4-9D82-011B3488CDCC}" sibTransId="{CB8589D7-9D1A-4CFD-8930-A8186FB2E71B}"/>
    <dgm:cxn modelId="{EF38F738-D0FB-4D59-A406-16D4399059E3}" type="presOf" srcId="{E3AFCCB7-79EE-4600-A0B3-183C7F9CA4BA}" destId="{295575A5-7591-42A5-8F23-4FB54267A7C4}" srcOrd="0" destOrd="0" presId="urn:microsoft.com/office/officeart/2005/8/layout/hProcess9"/>
    <dgm:cxn modelId="{40CF7235-EE70-4C7F-9F52-ECA03F2138EB}" type="presOf" srcId="{07E8E89D-1871-4D89-BDE1-B3BBB925A8BB}" destId="{D99B3854-79E8-4A9F-85B0-26696F2EC0FE}" srcOrd="0" destOrd="0" presId="urn:microsoft.com/office/officeart/2005/8/layout/hProcess9"/>
    <dgm:cxn modelId="{4A569D36-87A2-4925-B96F-CED1C68CB653}" srcId="{B7808DB9-F8A9-46FB-80BB-427CD7BB9F5A}" destId="{07E8E89D-1871-4D89-BDE1-B3BBB925A8BB}" srcOrd="0" destOrd="0" parTransId="{F9D0381E-51FA-4F2C-A2E9-D6739F45A8C2}" sibTransId="{4E5C4302-4239-457C-9EEC-465DB9A01D38}"/>
    <dgm:cxn modelId="{0C70D429-2CFA-4857-8A58-C2884C3AA7E3}" type="presOf" srcId="{3BBA76B8-2F0C-4D02-AC2F-D8A4DE858DB9}" destId="{2550B18D-EAB4-4457-8DD2-60CA47379334}" srcOrd="0" destOrd="0" presId="urn:microsoft.com/office/officeart/2005/8/layout/hProcess9"/>
    <dgm:cxn modelId="{BEA92D08-5218-4EA5-845A-648197FA44EB}" type="presOf" srcId="{B7808DB9-F8A9-46FB-80BB-427CD7BB9F5A}" destId="{839BDD7F-252F-4A3E-B6C8-F62A54AFF2E3}" srcOrd="0" destOrd="0" presId="urn:microsoft.com/office/officeart/2005/8/layout/hProcess9"/>
    <dgm:cxn modelId="{6871CC67-69AB-4F15-8FF0-32CD3546A908}" srcId="{B7808DB9-F8A9-46FB-80BB-427CD7BB9F5A}" destId="{E3AFCCB7-79EE-4600-A0B3-183C7F9CA4BA}" srcOrd="2" destOrd="0" parTransId="{BD216FDE-7BCB-49FC-BC0E-FFAD28084993}" sibTransId="{94DEA066-33F1-4742-851B-5DA5B646D95F}"/>
    <dgm:cxn modelId="{D03098F6-80CA-46C0-83A3-E0759480CE00}" srcId="{B7808DB9-F8A9-46FB-80BB-427CD7BB9F5A}" destId="{4843C944-3C54-4896-A58B-80F7F5D5E39E}" srcOrd="3" destOrd="0" parTransId="{BF4EC9B0-6C1C-48DF-8C73-DDA98F10448E}" sibTransId="{DC2657EF-C9DD-46DF-B243-CF7986DED249}"/>
    <dgm:cxn modelId="{9A86FDEC-980B-4D8C-9CB2-CBF8F31506A3}" type="presOf" srcId="{4843C944-3C54-4896-A58B-80F7F5D5E39E}" destId="{3716D12D-4AEE-4130-A373-DB1F6612D6A6}" srcOrd="0" destOrd="0" presId="urn:microsoft.com/office/officeart/2005/8/layout/hProcess9"/>
    <dgm:cxn modelId="{A1A87D96-D63D-4FF7-82B6-01E296FD63C4}" srcId="{B7808DB9-F8A9-46FB-80BB-427CD7BB9F5A}" destId="{3BBA76B8-2F0C-4D02-AC2F-D8A4DE858DB9}" srcOrd="4" destOrd="0" parTransId="{5E2734DD-9936-4B5F-A408-A2BC1ED4C228}" sibTransId="{5F532079-AF99-40B3-8888-300019E79FE4}"/>
    <dgm:cxn modelId="{F54F92BB-39E4-443B-9591-16DB20C001C2}" type="presOf" srcId="{C5407AE7-A727-4DB6-B070-B6450F61638A}" destId="{7287A515-803B-4086-AD4A-945C23CAAB2C}" srcOrd="0" destOrd="0" presId="urn:microsoft.com/office/officeart/2005/8/layout/hProcess9"/>
    <dgm:cxn modelId="{15CF0F98-BAF6-42F4-B046-15D8119C2F19}" type="presParOf" srcId="{839BDD7F-252F-4A3E-B6C8-F62A54AFF2E3}" destId="{9BB66CED-7FB7-44BA-873F-F1291741BFC6}" srcOrd="0" destOrd="0" presId="urn:microsoft.com/office/officeart/2005/8/layout/hProcess9"/>
    <dgm:cxn modelId="{ED92258B-38DC-4724-96D5-F0B47AB5CD38}" type="presParOf" srcId="{839BDD7F-252F-4A3E-B6C8-F62A54AFF2E3}" destId="{7A7735DF-C2E8-4C3A-B121-60D2FAA264D9}" srcOrd="1" destOrd="0" presId="urn:microsoft.com/office/officeart/2005/8/layout/hProcess9"/>
    <dgm:cxn modelId="{B4350862-4AC8-4516-8A2C-CF8A384B6047}" type="presParOf" srcId="{7A7735DF-C2E8-4C3A-B121-60D2FAA264D9}" destId="{D99B3854-79E8-4A9F-85B0-26696F2EC0FE}" srcOrd="0" destOrd="0" presId="urn:microsoft.com/office/officeart/2005/8/layout/hProcess9"/>
    <dgm:cxn modelId="{B12AD692-B106-4C95-91BE-613B0541D6EE}" type="presParOf" srcId="{7A7735DF-C2E8-4C3A-B121-60D2FAA264D9}" destId="{597B86D5-22DB-4A39-AF28-28A48104E94B}" srcOrd="1" destOrd="0" presId="urn:microsoft.com/office/officeart/2005/8/layout/hProcess9"/>
    <dgm:cxn modelId="{6E4A3011-186D-4DF4-83EB-BF5753F731EC}" type="presParOf" srcId="{7A7735DF-C2E8-4C3A-B121-60D2FAA264D9}" destId="{7287A515-803B-4086-AD4A-945C23CAAB2C}" srcOrd="2" destOrd="0" presId="urn:microsoft.com/office/officeart/2005/8/layout/hProcess9"/>
    <dgm:cxn modelId="{098DD600-7FCC-42F7-A959-36A756E43B7F}" type="presParOf" srcId="{7A7735DF-C2E8-4C3A-B121-60D2FAA264D9}" destId="{D7759251-E7EA-4A1D-A4DA-A26E490F81A5}" srcOrd="3" destOrd="0" presId="urn:microsoft.com/office/officeart/2005/8/layout/hProcess9"/>
    <dgm:cxn modelId="{F90224FA-2693-4DF5-B570-1725652156B4}" type="presParOf" srcId="{7A7735DF-C2E8-4C3A-B121-60D2FAA264D9}" destId="{295575A5-7591-42A5-8F23-4FB54267A7C4}" srcOrd="4" destOrd="0" presId="urn:microsoft.com/office/officeart/2005/8/layout/hProcess9"/>
    <dgm:cxn modelId="{10CB6707-CB05-421E-8EA4-EF93401E139C}" type="presParOf" srcId="{7A7735DF-C2E8-4C3A-B121-60D2FAA264D9}" destId="{8723D030-5C2D-4D9D-A402-60BA1A71E778}" srcOrd="5" destOrd="0" presId="urn:microsoft.com/office/officeart/2005/8/layout/hProcess9"/>
    <dgm:cxn modelId="{4BF022CA-F715-4E26-9BF4-52A387781285}" type="presParOf" srcId="{7A7735DF-C2E8-4C3A-B121-60D2FAA264D9}" destId="{3716D12D-4AEE-4130-A373-DB1F6612D6A6}" srcOrd="6" destOrd="0" presId="urn:microsoft.com/office/officeart/2005/8/layout/hProcess9"/>
    <dgm:cxn modelId="{62D91BD6-1FB1-46DD-B687-774E0C99F776}" type="presParOf" srcId="{7A7735DF-C2E8-4C3A-B121-60D2FAA264D9}" destId="{3B78E039-9DCD-4783-95E6-CC3ECB437A2C}" srcOrd="7" destOrd="0" presId="urn:microsoft.com/office/officeart/2005/8/layout/hProcess9"/>
    <dgm:cxn modelId="{0C4FA07A-E6E0-4989-960A-5B8BD72A5EC5}" type="presParOf" srcId="{7A7735DF-C2E8-4C3A-B121-60D2FAA264D9}" destId="{2550B18D-EAB4-4457-8DD2-60CA47379334}" srcOrd="8" destOrd="0" presId="urn:microsoft.com/office/officeart/2005/8/layout/hProcess9"/>
  </dgm:cxnLst>
  <dgm:bg/>
  <dgm:whole/>
  <dgm:extLst>
    <a:ext uri="http://schemas.microsoft.com/office/drawing/2008/diagram">
      <dsp:dataModelExt xmlns="" xmlns:dsp="http://schemas.microsoft.com/office/drawing/2008/diagram" relId="rId8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B7808DB9-F8A9-46FB-80BB-427CD7BB9F5A}" type="doc">
      <dgm:prSet loTypeId="urn:microsoft.com/office/officeart/2005/8/layout/hProcess9" loCatId="process" qsTypeId="urn:microsoft.com/office/officeart/2005/8/quickstyle/simple1" qsCatId="simple" csTypeId="urn:microsoft.com/office/officeart/2005/8/colors/accent1_2" csCatId="accent1" phldr="1"/>
      <dgm:spPr/>
    </dgm:pt>
    <dgm:pt modelId="{07E8E89D-1871-4D89-BDE1-B3BBB925A8BB}">
      <dgm:prSet phldrT="[Текст]"/>
      <dgm:spPr/>
      <dgm:t>
        <a:bodyPr/>
        <a:lstStyle/>
        <a:p>
          <a:r>
            <a:rPr lang="ru-RU" smtClean="0"/>
            <a:t>Создание шаблонов</a:t>
          </a:r>
          <a:endParaRPr lang="ru-RU" dirty="0"/>
        </a:p>
      </dgm:t>
    </dgm:pt>
    <dgm:pt modelId="{F9D0381E-51FA-4F2C-A2E9-D6739F45A8C2}" type="parTrans" cxnId="{4A569D36-87A2-4925-B96F-CED1C68CB653}">
      <dgm:prSet/>
      <dgm:spPr/>
      <dgm:t>
        <a:bodyPr/>
        <a:lstStyle/>
        <a:p>
          <a:endParaRPr lang="ru-RU"/>
        </a:p>
      </dgm:t>
    </dgm:pt>
    <dgm:pt modelId="{4E5C4302-4239-457C-9EEC-465DB9A01D38}" type="sibTrans" cxnId="{4A569D36-87A2-4925-B96F-CED1C68CB653}">
      <dgm:prSet/>
      <dgm:spPr/>
      <dgm:t>
        <a:bodyPr/>
        <a:lstStyle/>
        <a:p>
          <a:endParaRPr lang="ru-RU"/>
        </a:p>
      </dgm:t>
    </dgm:pt>
    <dgm:pt modelId="{C5407AE7-A727-4DB6-B070-B6450F61638A}">
      <dgm:prSet phldrT="[Текст]"/>
      <dgm:spPr/>
      <dgm:t>
        <a:bodyPr/>
        <a:lstStyle/>
        <a:p>
          <a:r>
            <a:rPr lang="ru-RU" dirty="0" smtClean="0"/>
            <a:t>Выбор доноров</a:t>
          </a:r>
          <a:endParaRPr lang="ru-RU" dirty="0"/>
        </a:p>
      </dgm:t>
    </dgm:pt>
    <dgm:pt modelId="{69E6C275-E923-4FA4-9D82-011B3488CDCC}" type="parTrans" cxnId="{54279E3B-501F-4D62-89E2-A246BAEB8750}">
      <dgm:prSet/>
      <dgm:spPr/>
      <dgm:t>
        <a:bodyPr/>
        <a:lstStyle/>
        <a:p>
          <a:endParaRPr lang="ru-RU"/>
        </a:p>
      </dgm:t>
    </dgm:pt>
    <dgm:pt modelId="{CB8589D7-9D1A-4CFD-8930-A8186FB2E71B}" type="sibTrans" cxnId="{54279E3B-501F-4D62-89E2-A246BAEB8750}">
      <dgm:prSet/>
      <dgm:spPr/>
      <dgm:t>
        <a:bodyPr/>
        <a:lstStyle/>
        <a:p>
          <a:endParaRPr lang="ru-RU"/>
        </a:p>
      </dgm:t>
    </dgm:pt>
    <dgm:pt modelId="{E3AFCCB7-79EE-4600-A0B3-183C7F9CA4BA}">
      <dgm:prSet phldrT="[Текст]"/>
      <dgm:spPr/>
      <dgm:t>
        <a:bodyPr/>
        <a:lstStyle/>
        <a:p>
          <a:r>
            <a:rPr lang="ru-RU" dirty="0" smtClean="0"/>
            <a:t>Отправка сообщений</a:t>
          </a:r>
          <a:endParaRPr lang="ru-RU" dirty="0"/>
        </a:p>
      </dgm:t>
    </dgm:pt>
    <dgm:pt modelId="{BD216FDE-7BCB-49FC-BC0E-FFAD28084993}" type="parTrans" cxnId="{6871CC67-69AB-4F15-8FF0-32CD3546A908}">
      <dgm:prSet/>
      <dgm:spPr/>
      <dgm:t>
        <a:bodyPr/>
        <a:lstStyle/>
        <a:p>
          <a:endParaRPr lang="ru-RU"/>
        </a:p>
      </dgm:t>
    </dgm:pt>
    <dgm:pt modelId="{94DEA066-33F1-4742-851B-5DA5B646D95F}" type="sibTrans" cxnId="{6871CC67-69AB-4F15-8FF0-32CD3546A908}">
      <dgm:prSet/>
      <dgm:spPr/>
      <dgm:t>
        <a:bodyPr/>
        <a:lstStyle/>
        <a:p>
          <a:endParaRPr lang="ru-RU"/>
        </a:p>
      </dgm:t>
    </dgm:pt>
    <dgm:pt modelId="{3BBA76B8-2F0C-4D02-AC2F-D8A4DE858DB9}">
      <dgm:prSet phldrT="[Текст]"/>
      <dgm:spPr/>
      <dgm:t>
        <a:bodyPr/>
        <a:lstStyle/>
        <a:p>
          <a:r>
            <a:rPr lang="ru-RU" dirty="0" smtClean="0"/>
            <a:t>Контроль и анализ</a:t>
          </a:r>
          <a:endParaRPr lang="ru-RU" dirty="0"/>
        </a:p>
      </dgm:t>
    </dgm:pt>
    <dgm:pt modelId="{5E2734DD-9936-4B5F-A408-A2BC1ED4C228}" type="parTrans" cxnId="{A1A87D96-D63D-4FF7-82B6-01E296FD63C4}">
      <dgm:prSet/>
      <dgm:spPr/>
      <dgm:t>
        <a:bodyPr/>
        <a:lstStyle/>
        <a:p>
          <a:endParaRPr lang="ru-RU"/>
        </a:p>
      </dgm:t>
    </dgm:pt>
    <dgm:pt modelId="{5F532079-AF99-40B3-8888-300019E79FE4}" type="sibTrans" cxnId="{A1A87D96-D63D-4FF7-82B6-01E296FD63C4}">
      <dgm:prSet/>
      <dgm:spPr/>
      <dgm:t>
        <a:bodyPr/>
        <a:lstStyle/>
        <a:p>
          <a:endParaRPr lang="ru-RU"/>
        </a:p>
      </dgm:t>
    </dgm:pt>
    <dgm:pt modelId="{839BDD7F-252F-4A3E-B6C8-F62A54AFF2E3}" type="pres">
      <dgm:prSet presAssocID="{B7808DB9-F8A9-46FB-80BB-427CD7BB9F5A}" presName="CompostProcess" presStyleCnt="0">
        <dgm:presLayoutVars>
          <dgm:dir/>
          <dgm:resizeHandles val="exact"/>
        </dgm:presLayoutVars>
      </dgm:prSet>
      <dgm:spPr/>
    </dgm:pt>
    <dgm:pt modelId="{9BB66CED-7FB7-44BA-873F-F1291741BFC6}" type="pres">
      <dgm:prSet presAssocID="{B7808DB9-F8A9-46FB-80BB-427CD7BB9F5A}" presName="arrow" presStyleLbl="bgShp" presStyleIdx="0" presStyleCnt="1" custLinFactNeighborX="1394" custLinFactNeighborY="-6728"/>
      <dgm:spPr/>
    </dgm:pt>
    <dgm:pt modelId="{7A7735DF-C2E8-4C3A-B121-60D2FAA264D9}" type="pres">
      <dgm:prSet presAssocID="{B7808DB9-F8A9-46FB-80BB-427CD7BB9F5A}" presName="linearProcess" presStyleCnt="0"/>
      <dgm:spPr/>
    </dgm:pt>
    <dgm:pt modelId="{D99B3854-79E8-4A9F-85B0-26696F2EC0FE}" type="pres">
      <dgm:prSet presAssocID="{07E8E89D-1871-4D89-BDE1-B3BBB925A8BB}" presName="text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97B86D5-22DB-4A39-AF28-28A48104E94B}" type="pres">
      <dgm:prSet presAssocID="{4E5C4302-4239-457C-9EEC-465DB9A01D38}" presName="sibTrans" presStyleCnt="0"/>
      <dgm:spPr/>
    </dgm:pt>
    <dgm:pt modelId="{7287A515-803B-4086-AD4A-945C23CAAB2C}" type="pres">
      <dgm:prSet presAssocID="{C5407AE7-A727-4DB6-B070-B6450F61638A}" presName="text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7759251-E7EA-4A1D-A4DA-A26E490F81A5}" type="pres">
      <dgm:prSet presAssocID="{CB8589D7-9D1A-4CFD-8930-A8186FB2E71B}" presName="sibTrans" presStyleCnt="0"/>
      <dgm:spPr/>
    </dgm:pt>
    <dgm:pt modelId="{295575A5-7591-42A5-8F23-4FB54267A7C4}" type="pres">
      <dgm:prSet presAssocID="{E3AFCCB7-79EE-4600-A0B3-183C7F9CA4BA}" presName="text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723D030-5C2D-4D9D-A402-60BA1A71E778}" type="pres">
      <dgm:prSet presAssocID="{94DEA066-33F1-4742-851B-5DA5B646D95F}" presName="sibTrans" presStyleCnt="0"/>
      <dgm:spPr/>
    </dgm:pt>
    <dgm:pt modelId="{2550B18D-EAB4-4457-8DD2-60CA47379334}" type="pres">
      <dgm:prSet presAssocID="{3BBA76B8-2F0C-4D02-AC2F-D8A4DE858DB9}" presName="text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54279E3B-501F-4D62-89E2-A246BAEB8750}" srcId="{B7808DB9-F8A9-46FB-80BB-427CD7BB9F5A}" destId="{C5407AE7-A727-4DB6-B070-B6450F61638A}" srcOrd="1" destOrd="0" parTransId="{69E6C275-E923-4FA4-9D82-011B3488CDCC}" sibTransId="{CB8589D7-9D1A-4CFD-8930-A8186FB2E71B}"/>
    <dgm:cxn modelId="{17B6B7E6-5312-4ADB-8A4D-3309F1E68CD3}" type="presOf" srcId="{C5407AE7-A727-4DB6-B070-B6450F61638A}" destId="{7287A515-803B-4086-AD4A-945C23CAAB2C}" srcOrd="0" destOrd="0" presId="urn:microsoft.com/office/officeart/2005/8/layout/hProcess9"/>
    <dgm:cxn modelId="{A5A09988-F113-4A98-8B04-F243FAF7A2F3}" type="presOf" srcId="{3BBA76B8-2F0C-4D02-AC2F-D8A4DE858DB9}" destId="{2550B18D-EAB4-4457-8DD2-60CA47379334}" srcOrd="0" destOrd="0" presId="urn:microsoft.com/office/officeart/2005/8/layout/hProcess9"/>
    <dgm:cxn modelId="{4A569D36-87A2-4925-B96F-CED1C68CB653}" srcId="{B7808DB9-F8A9-46FB-80BB-427CD7BB9F5A}" destId="{07E8E89D-1871-4D89-BDE1-B3BBB925A8BB}" srcOrd="0" destOrd="0" parTransId="{F9D0381E-51FA-4F2C-A2E9-D6739F45A8C2}" sibTransId="{4E5C4302-4239-457C-9EEC-465DB9A01D38}"/>
    <dgm:cxn modelId="{6871CC67-69AB-4F15-8FF0-32CD3546A908}" srcId="{B7808DB9-F8A9-46FB-80BB-427CD7BB9F5A}" destId="{E3AFCCB7-79EE-4600-A0B3-183C7F9CA4BA}" srcOrd="2" destOrd="0" parTransId="{BD216FDE-7BCB-49FC-BC0E-FFAD28084993}" sibTransId="{94DEA066-33F1-4742-851B-5DA5B646D95F}"/>
    <dgm:cxn modelId="{2A3BF20B-01EC-463D-8F27-ABDF8D3EFCA5}" type="presOf" srcId="{B7808DB9-F8A9-46FB-80BB-427CD7BB9F5A}" destId="{839BDD7F-252F-4A3E-B6C8-F62A54AFF2E3}" srcOrd="0" destOrd="0" presId="urn:microsoft.com/office/officeart/2005/8/layout/hProcess9"/>
    <dgm:cxn modelId="{A1A87D96-D63D-4FF7-82B6-01E296FD63C4}" srcId="{B7808DB9-F8A9-46FB-80BB-427CD7BB9F5A}" destId="{3BBA76B8-2F0C-4D02-AC2F-D8A4DE858DB9}" srcOrd="3" destOrd="0" parTransId="{5E2734DD-9936-4B5F-A408-A2BC1ED4C228}" sibTransId="{5F532079-AF99-40B3-8888-300019E79FE4}"/>
    <dgm:cxn modelId="{37492EC7-F67A-4CCC-860A-8B1BAC3C6428}" type="presOf" srcId="{07E8E89D-1871-4D89-BDE1-B3BBB925A8BB}" destId="{D99B3854-79E8-4A9F-85B0-26696F2EC0FE}" srcOrd="0" destOrd="0" presId="urn:microsoft.com/office/officeart/2005/8/layout/hProcess9"/>
    <dgm:cxn modelId="{F8D49AF8-5DCF-4DC8-9612-51E9CB18775B}" type="presOf" srcId="{E3AFCCB7-79EE-4600-A0B3-183C7F9CA4BA}" destId="{295575A5-7591-42A5-8F23-4FB54267A7C4}" srcOrd="0" destOrd="0" presId="urn:microsoft.com/office/officeart/2005/8/layout/hProcess9"/>
    <dgm:cxn modelId="{CBA92CE8-0B7C-40AC-A626-D2D191BBF474}" type="presParOf" srcId="{839BDD7F-252F-4A3E-B6C8-F62A54AFF2E3}" destId="{9BB66CED-7FB7-44BA-873F-F1291741BFC6}" srcOrd="0" destOrd="0" presId="urn:microsoft.com/office/officeart/2005/8/layout/hProcess9"/>
    <dgm:cxn modelId="{D5CC1EDD-4F89-4502-8853-53DD255CE877}" type="presParOf" srcId="{839BDD7F-252F-4A3E-B6C8-F62A54AFF2E3}" destId="{7A7735DF-C2E8-4C3A-B121-60D2FAA264D9}" srcOrd="1" destOrd="0" presId="urn:microsoft.com/office/officeart/2005/8/layout/hProcess9"/>
    <dgm:cxn modelId="{825D6C89-B9B1-4553-91FD-59B1A511542E}" type="presParOf" srcId="{7A7735DF-C2E8-4C3A-B121-60D2FAA264D9}" destId="{D99B3854-79E8-4A9F-85B0-26696F2EC0FE}" srcOrd="0" destOrd="0" presId="urn:microsoft.com/office/officeart/2005/8/layout/hProcess9"/>
    <dgm:cxn modelId="{11B083BC-366F-4D69-823F-7178629250FA}" type="presParOf" srcId="{7A7735DF-C2E8-4C3A-B121-60D2FAA264D9}" destId="{597B86D5-22DB-4A39-AF28-28A48104E94B}" srcOrd="1" destOrd="0" presId="urn:microsoft.com/office/officeart/2005/8/layout/hProcess9"/>
    <dgm:cxn modelId="{0007BD95-EA0E-400C-8137-95835D4D7563}" type="presParOf" srcId="{7A7735DF-C2E8-4C3A-B121-60D2FAA264D9}" destId="{7287A515-803B-4086-AD4A-945C23CAAB2C}" srcOrd="2" destOrd="0" presId="urn:microsoft.com/office/officeart/2005/8/layout/hProcess9"/>
    <dgm:cxn modelId="{B732CE8C-188C-46FC-B866-186786055133}" type="presParOf" srcId="{7A7735DF-C2E8-4C3A-B121-60D2FAA264D9}" destId="{D7759251-E7EA-4A1D-A4DA-A26E490F81A5}" srcOrd="3" destOrd="0" presId="urn:microsoft.com/office/officeart/2005/8/layout/hProcess9"/>
    <dgm:cxn modelId="{E3C289F7-BDD3-4C4A-B5BA-B16BF01519CF}" type="presParOf" srcId="{7A7735DF-C2E8-4C3A-B121-60D2FAA264D9}" destId="{295575A5-7591-42A5-8F23-4FB54267A7C4}" srcOrd="4" destOrd="0" presId="urn:microsoft.com/office/officeart/2005/8/layout/hProcess9"/>
    <dgm:cxn modelId="{96D5CDAE-EDCA-48D2-BF6D-0CA47FA940E4}" type="presParOf" srcId="{7A7735DF-C2E8-4C3A-B121-60D2FAA264D9}" destId="{8723D030-5C2D-4D9D-A402-60BA1A71E778}" srcOrd="5" destOrd="0" presId="urn:microsoft.com/office/officeart/2005/8/layout/hProcess9"/>
    <dgm:cxn modelId="{FBDB6262-9653-427A-AB2E-9C6B5969739D}" type="presParOf" srcId="{7A7735DF-C2E8-4C3A-B121-60D2FAA264D9}" destId="{2550B18D-EAB4-4457-8DD2-60CA47379334}" srcOrd="6" destOrd="0" presId="urn:microsoft.com/office/officeart/2005/8/layout/hProcess9"/>
  </dgm:cxnLst>
  <dgm:bg/>
  <dgm:whole/>
  <dgm:extLst>
    <a:ext uri="http://schemas.microsoft.com/office/drawing/2008/diagram">
      <dsp:dataModelExt xmlns="" xmlns:dsp="http://schemas.microsoft.com/office/drawing/2008/diagram" relId="rId8" minVer="http://schemas.openxmlformats.org/drawingml/2006/diagram"/>
    </a:ext>
  </dgm:extLst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1">
  <dgm:title val=""/>
  <dgm:desc val=""/>
  <dgm:catLst>
    <dgm:cat type="relationship" pri="22000"/>
    <dgm:cat type="cycle" pri="1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4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5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op="equ"/>
      <dgm:constr type="sp" refType="w" refFor="ch" refForName="node" fact="0.3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connTx" val="55"/>
      <dgm:constr type="primFontSz" for="des" forName="connTx" refType="primFontSz" refFor="ch" refForName="centerShape" op="lte" fact="0.8"/>
    </dgm:constrLst>
    <dgm:ruleLst/>
    <dgm:forEach name="Name6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</dgm:constrLst>
        <dgm:ruleLst>
          <dgm:rule type="primFontSz" val="5" fact="NaN" max="NaN"/>
        </dgm:ruleLst>
      </dgm:layoutNode>
      <dgm:forEach name="Name7" axis="ch">
        <dgm:forEach name="Name8" axis="self" ptType="parTrans">
          <dgm:layoutNode name="Name9">
            <dgm:alg type="conn">
              <dgm:param type="dim" val="1D"/>
              <dgm:param type="begPts" val="auto"/>
              <dgm:param type="endPts" val="auto"/>
              <dgm:param type="begSty" val="noArr"/>
              <dgm:param type="endSty" val="no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connDist"/>
              <dgm:constr type="userA" for="ch" refType="connDist"/>
              <dgm:constr type="w" val="1"/>
              <dgm:constr type="h" val="5"/>
              <dgm:constr type="begPad"/>
              <dgm:constr type="endPad"/>
            </dgm:constrLst>
            <dgm:ruleLst/>
            <dgm:layoutNode name="connTx">
              <dgm:alg type="tx">
                <dgm:param type="autoTxRot" val="grav"/>
              </dgm:alg>
              <dgm:shape xmlns:r="http://schemas.openxmlformats.org/officeDocument/2006/relationships" type="rect" r:blip="" hideGeom="1">
                <dgm:adjLst/>
              </dgm:shape>
              <dgm:presOf axis="self"/>
              <dgm:constrLst>
                <dgm:constr type="userA"/>
                <dgm:constr type="w" refType="userA" fact="0.05"/>
                <dgm:constr type="h" refType="userA" fact="0.05"/>
                <dgm:constr type="lMarg" val="1"/>
                <dgm:constr type="rMarg" val="1"/>
                <dgm:constr type="tMarg"/>
                <dgm:constr type="bMarg"/>
              </dgm:constrLst>
              <dgm:ruleLst>
                <dgm:rule type="w" val="NaN" fact="0.8" max="NaN"/>
                <dgm:rule type="h" val="NaN" fact="1" max="NaN"/>
                <dgm:rule type="primFontSz" val="5" fact="NaN" max="NaN"/>
              </dgm:ruleLst>
            </dgm:layoutNode>
          </dgm:layoutNode>
        </dgm:forEach>
        <dgm:forEach name="Name10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radial1">
  <dgm:title val=""/>
  <dgm:desc val=""/>
  <dgm:catLst>
    <dgm:cat type="relationship" pri="22000"/>
    <dgm:cat type="cycle" pri="1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4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5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op="equ"/>
      <dgm:constr type="sp" refType="w" refFor="ch" refForName="node" fact="0.3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connTx" val="55"/>
      <dgm:constr type="primFontSz" for="des" forName="connTx" refType="primFontSz" refFor="ch" refForName="centerShape" op="lte" fact="0.8"/>
    </dgm:constrLst>
    <dgm:ruleLst/>
    <dgm:forEach name="Name6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</dgm:constrLst>
        <dgm:ruleLst>
          <dgm:rule type="primFontSz" val="5" fact="NaN" max="NaN"/>
        </dgm:ruleLst>
      </dgm:layoutNode>
      <dgm:forEach name="Name7" axis="ch">
        <dgm:forEach name="Name8" axis="self" ptType="parTrans">
          <dgm:layoutNode name="Name9">
            <dgm:alg type="conn">
              <dgm:param type="dim" val="1D"/>
              <dgm:param type="begPts" val="auto"/>
              <dgm:param type="endPts" val="auto"/>
              <dgm:param type="begSty" val="noArr"/>
              <dgm:param type="endSty" val="no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connDist"/>
              <dgm:constr type="userA" for="ch" refType="connDist"/>
              <dgm:constr type="w" val="1"/>
              <dgm:constr type="h" val="5"/>
              <dgm:constr type="begPad"/>
              <dgm:constr type="endPad"/>
            </dgm:constrLst>
            <dgm:ruleLst/>
            <dgm:layoutNode name="connTx">
              <dgm:alg type="tx">
                <dgm:param type="autoTxRot" val="grav"/>
              </dgm:alg>
              <dgm:shape xmlns:r="http://schemas.openxmlformats.org/officeDocument/2006/relationships" type="rect" r:blip="" hideGeom="1">
                <dgm:adjLst/>
              </dgm:shape>
              <dgm:presOf axis="self"/>
              <dgm:constrLst>
                <dgm:constr type="userA"/>
                <dgm:constr type="w" refType="userA" fact="0.05"/>
                <dgm:constr type="h" refType="userA" fact="0.05"/>
                <dgm:constr type="lMarg" val="1"/>
                <dgm:constr type="rMarg" val="1"/>
                <dgm:constr type="tMarg"/>
                <dgm:constr type="bMarg"/>
              </dgm:constrLst>
              <dgm:ruleLst>
                <dgm:rule type="w" val="NaN" fact="0.8" max="NaN"/>
                <dgm:rule type="h" val="NaN" fact="1" max="NaN"/>
                <dgm:rule type="primFontSz" val="5" fact="NaN" max="NaN"/>
              </dgm:ruleLst>
            </dgm:layoutNode>
          </dgm:layoutNode>
        </dgm:forEach>
        <dgm:forEach name="Name10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2">
  <dgm:title val=""/>
  <dgm:desc val=""/>
  <dgm:catLst>
    <dgm:cat type="hierarchy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 val="exact"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ptType="node" refType="h"/>
      <dgm:constr type="w" for="des" ptType="node" refType="h" refFor="des" refPtType="node" fact="2"/>
      <dgm:constr type="sibSp" refType="h" refFor="des" refPtType="node" op="equ" fact="0.15"/>
      <dgm:constr type="sibSp" for="des" forName="level2hierChild" refType="h" refFor="des" refPtType="node" op="equ" fact="0.15"/>
      <dgm:constr type="sibSp" for="des" forName="level3hierChild" refType="h" refFor="des" refPtType="node" op="equ" fact="0.15"/>
      <dgm:constr type="sp" for="des" forName="root1" refType="w" refFor="des" refPtType="node" fact="0.4"/>
      <dgm:constr type="sp" for="des" forName="root2" refType="sp" refFor="des" refForName="root1" op="equ"/>
      <dgm:constr type="primFontSz" for="des" ptType="node" op="equ" val="65"/>
      <dgm:constr type="primFontSz" for="des" forName="connTx" op="equ" val="55"/>
      <dgm:constr type="primFontSz" for="des" forName="connTx" refType="primFontSz" refFor="des" refPtType="node" op="lte" fact="0.8"/>
    </dgm:constrLst>
    <dgm:ruleLst/>
    <dgm:forEach name="Name3" axis="ch">
      <dgm:forEach name="Name4" axis="self" ptType="node">
        <dgm:layoutNode name="root1">
          <dgm:choose name="Name5">
            <dgm:if name="Name6" func="var" arg="dir" op="equ" val="norm">
              <dgm:alg type="hierRoot">
                <dgm:param type="hierAlign" val="lCtrCh"/>
              </dgm:alg>
            </dgm:if>
            <dgm:else name="Name7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/>
          <dgm:layoutNode name="LevelOneTextNode" styleLbl="node0">
            <dgm:varLst>
              <dgm:chPref val="3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  <dgm:layoutNode name="level2hierChild">
            <dgm:choose name="Name8">
              <dgm:if name="Name9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0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eat" axis="ch">
              <dgm:forEach name="Name11" axis="self" ptType="parTrans" cnt="1">
                <dgm:layoutNode name="conn2-1">
                  <dgm:choose name="Name12">
                    <dgm:if name="Name13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</dgm:alg>
                    </dgm:if>
                    <dgm:else name="Name14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ruleLst/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5" axis="self" ptType="node">
                <dgm:layoutNode name="root2">
                  <dgm:choose name="Name16">
                    <dgm:if name="Name17" func="var" arg="dir" op="equ" val="norm">
                      <dgm:alg type="hierRoot">
                        <dgm:param type="hierAlign" val="lCtrCh"/>
                      </dgm:alg>
                    </dgm:if>
                    <dgm:else name="Name18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"/>
                      </dgm:adjLst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level3hierChild">
                    <dgm:choose name="Name19">
                      <dgm:if name="Name20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1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22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radial1">
  <dgm:title val=""/>
  <dgm:desc val=""/>
  <dgm:catLst>
    <dgm:cat type="relationship" pri="22000"/>
    <dgm:cat type="cycle" pri="1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4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5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op="equ"/>
      <dgm:constr type="sp" refType="w" refFor="ch" refForName="node" fact="0.3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connTx" val="55"/>
      <dgm:constr type="primFontSz" for="des" forName="connTx" refType="primFontSz" refFor="ch" refForName="centerShape" op="lte" fact="0.8"/>
    </dgm:constrLst>
    <dgm:ruleLst/>
    <dgm:forEach name="Name6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</dgm:constrLst>
        <dgm:ruleLst>
          <dgm:rule type="primFontSz" val="5" fact="NaN" max="NaN"/>
        </dgm:ruleLst>
      </dgm:layoutNode>
      <dgm:forEach name="Name7" axis="ch">
        <dgm:forEach name="Name8" axis="self" ptType="parTrans">
          <dgm:layoutNode name="Name9">
            <dgm:alg type="conn">
              <dgm:param type="dim" val="1D"/>
              <dgm:param type="begPts" val="auto"/>
              <dgm:param type="endPts" val="auto"/>
              <dgm:param type="begSty" val="noArr"/>
              <dgm:param type="endSty" val="no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connDist"/>
              <dgm:constr type="userA" for="ch" refType="connDist"/>
              <dgm:constr type="w" val="1"/>
              <dgm:constr type="h" val="5"/>
              <dgm:constr type="begPad"/>
              <dgm:constr type="endPad"/>
            </dgm:constrLst>
            <dgm:ruleLst/>
            <dgm:layoutNode name="connTx">
              <dgm:alg type="tx">
                <dgm:param type="autoTxRot" val="grav"/>
              </dgm:alg>
              <dgm:shape xmlns:r="http://schemas.openxmlformats.org/officeDocument/2006/relationships" type="rect" r:blip="" hideGeom="1">
                <dgm:adjLst/>
              </dgm:shape>
              <dgm:presOf axis="self"/>
              <dgm:constrLst>
                <dgm:constr type="userA"/>
                <dgm:constr type="w" refType="userA" fact="0.05"/>
                <dgm:constr type="h" refType="userA" fact="0.05"/>
                <dgm:constr type="lMarg" val="1"/>
                <dgm:constr type="rMarg" val="1"/>
                <dgm:constr type="tMarg"/>
                <dgm:constr type="bMarg"/>
              </dgm:constrLst>
              <dgm:ruleLst>
                <dgm:rule type="w" val="NaN" fact="0.8" max="NaN"/>
                <dgm:rule type="h" val="NaN" fact="1" max="NaN"/>
                <dgm:rule type="primFontSz" val="5" fact="NaN" max="NaN"/>
              </dgm:ruleLst>
            </dgm:layoutNode>
          </dgm:layoutNode>
        </dgm:forEach>
        <dgm:forEach name="Name10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gear1">
  <dgm:title val=""/>
  <dgm:desc val=""/>
  <dgm:catLst>
    <dgm:cat type="relationship" pri="3000"/>
    <dgm:cat type="process" pri="28000"/>
    <dgm:cat type="cycle" pri="1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 useDef="1">
    <dgm:dataModel>
      <dgm:ptLst/>
      <dgm:bg/>
      <dgm:whole/>
    </dgm:dataModel>
  </dgm:clrData>
  <dgm:layoutNode name="composite">
    <dgm:varLst>
      <dgm:chMax val="3"/>
      <dgm:animLvl val="lvl"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lte" val="1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05"/>
          <dgm:constr type="t" for="ch" forName="gear1" refType="w" fact="0.05"/>
          <dgm:constr type="w" for="ch" forName="gear1srcNode" val="1"/>
          <dgm:constr type="h" for="ch" forName="gear1srcNode" val="1"/>
          <dgm:constr type="l" for="ch" forName="gear1srcNode" refType="w" fact="0.32"/>
          <dgm:constr type="t" for="ch" forName="gear1srcNode"/>
          <dgm:constr type="w" for="ch" forName="gear1dstNode" val="1"/>
          <dgm:constr type="h" for="ch" forName="gear1dstNode" val="1"/>
          <dgm:constr type="r" for="ch" forName="gear1dstNode" refType="w" fact="0.58"/>
          <dgm:constr type="t" for="ch" forName="gear1dstNode" refType="h" fact="0.5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/>
          <dgm:constr type="b" for="ch" forName="gear1ch" refType="h" fact="0.6"/>
        </dgm:constrLst>
      </dgm:if>
      <dgm:if name="Name2" axis="ch" ptType="node" func="cnt" op="equ" val="2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2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2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7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w" fact="0.8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1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0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3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 refType="w" fact="0.34"/>
          <dgm:constr type="t" for="ch" forName="gear2ch" refType="w" fact="0.04"/>
        </dgm:constrLst>
      </dgm:if>
      <dgm:else name="Name3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4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4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95"/>
          <dgm:constr type="diam" for="des" forName="connector1" refType="w" refFor="ch" refForName="gear1" op="equ" fact="1.15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h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3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2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5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/>
          <dgm:constr type="t" for="ch" forName="gear2ch" refType="w" fact="0.58"/>
          <dgm:constr type="w" for="ch" forName="gear3" refType="w" fact="0.48"/>
          <dgm:constr type="h" for="ch" forName="gear3" refType="w" fact="0.48"/>
          <dgm:constr type="l" for="ch" forName="gear3" refType="w" fact="0.31"/>
          <dgm:constr type="t" for="ch" forName="gear3"/>
          <dgm:constr type="w" for="ch" forName="gear3tx" refType="w" fact="0.22"/>
          <dgm:constr type="h" for="ch" forName="gear3tx" refType="w" fact="0.22"/>
          <dgm:constr type="ctrX" for="ch" forName="gear3tx" refType="ctrX" refFor="ch" refForName="gear3"/>
          <dgm:constr type="ctrY" for="ch" forName="gear3tx" refType="ctrY" refFor="ch" refForName="gear3"/>
          <dgm:constr type="w" for="ch" forName="gear3srcNode" val="1"/>
          <dgm:constr type="h" for="ch" forName="gear3srcNode" val="1"/>
          <dgm:constr type="l" for="ch" forName="gear3srcNode" refType="w" fact="0.3"/>
          <dgm:constr type="t" for="ch" forName="gear3srcNode" refType="w" fact="0.25"/>
          <dgm:constr type="w" for="ch" forName="gear3dstNode" val="1"/>
          <dgm:constr type="h" for="ch" forName="gear3dstNode" val="1"/>
          <dgm:constr type="l" for="ch" forName="gear3dstNode" refType="w" fact="0.38"/>
          <dgm:constr type="t" for="ch" forName="gear3dstNode" refType="h" fact="0.05"/>
          <dgm:constr type="diam" for="des" forName="connector3" refType="w" refFor="ch" refForName="gear3" op="equ"/>
          <dgm:constr type="h" for="des" forName="connector3" refType="w" refFor="ch" refForName="gear1" op="equ" fact="0.1"/>
          <dgm:constr type="w" for="ch" forName="gear3ch" refType="w" fact="0.35"/>
          <dgm:constr type="h" for="ch" forName="gear3ch" refType="w" refFor="ch" refForName="gear3ch" fact="0.6"/>
          <dgm:constr type="l" for="ch" forName="gear3ch" refType="w" fact="0.65"/>
          <dgm:constr type="t" for="ch" forName="gear3ch" refType="h" fact="0.13"/>
        </dgm:constrLst>
      </dgm:else>
    </dgm:choose>
    <dgm:ruleLst/>
    <dgm:forEach name="Name4" axis="ch" ptType="node" cnt="1">
      <dgm:layoutNode name="gear1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9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1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1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5">
        <dgm:if name="Name6" axis="ch" ptType="node" func="cnt" op="gte" val="1">
          <dgm:layoutNode name="gear1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7"/>
      </dgm:choose>
    </dgm:forEach>
    <dgm:forEach name="Name8" axis="ch" ptType="node" st="2" cnt="1">
      <dgm:layoutNode name="gear2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6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2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2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9">
        <dgm:if name="Name10" axis="ch" ptType="node" func="cnt" op="gte" val="1">
          <dgm:layoutNode name="gear2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1"/>
      </dgm:choose>
    </dgm:forEach>
    <dgm:forEach name="Name12" axis="ch" ptType="node" st="3" cnt="1">
      <dgm:layoutNode name="gear3" styleLbl="node1">
        <dgm:alg type="sp"/>
        <dgm:shape xmlns:r="http://schemas.openxmlformats.org/officeDocument/2006/relationships" rot="-15" type="gear6" r:blip="">
          <dgm:adjLst/>
        </dgm:shape>
        <dgm:presOf axis="self"/>
        <dgm:constrLst/>
        <dgm:ruleLst/>
      </dgm:layoutNode>
      <dgm:layoutNode name="gear3tx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3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3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13">
        <dgm:if name="Name14" axis="ch" ptType="node" func="cnt" op="gte" val="1">
          <dgm:layoutNode name="gear3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5"/>
      </dgm:choose>
    </dgm:forEach>
    <dgm:forEach name="Name16" axis="ch" ptType="sibTrans" hideLastTrans="0" cnt="1">
      <dgm:layoutNode name="connector1" styleLbl="sibTrans2D1">
        <dgm:alg type="conn">
          <dgm:param type="connRout" val="curve"/>
          <dgm:param type="srcNode" val="gear1srcNode"/>
          <dgm:param type="dstNode" val="gear1dstNode"/>
          <dgm:param type="begPts" val="midR"/>
          <dgm:param type="endPts" val="tCtr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7" axis="ch" ptType="sibTrans" hideLastTrans="0" st="2" cnt="1">
      <dgm:layoutNode name="connector2" styleLbl="sibTrans2D1">
        <dgm:alg type="conn">
          <dgm:param type="connRout" val="curve"/>
          <dgm:param type="srcNode" val="gear2srcNode"/>
          <dgm:param type="dstNode" val="gear2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8" axis="ch" ptType="sibTrans" hideLastTrans="0" st="3" cnt="1">
      <dgm:layoutNode name="connector3" styleLbl="sibTrans2D1">
        <dgm:alg type="conn">
          <dgm:param type="connRout" val="curve"/>
          <dgm:param type="srcNode" val="gear3srcNode"/>
          <dgm:param type="dstNode" val="gear3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radial4">
  <dgm:title val=""/>
  <dgm:desc val=""/>
  <dgm:catLst>
    <dgm:cat type="relationship" pri="1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5" srcId="1" destId="11" srcOrd="0" destOrd="0"/>
        <dgm:cxn modelId="16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0"/>
              <dgm:param type="spanAng" val="360"/>
              <dgm:param type="ctrShpMap" val="fNode"/>
            </dgm:alg>
          </dgm:if>
          <dgm:else name="Name4">
            <dgm:choose name="Name5">
              <dgm:if name="Name6" axis="ch ch" ptType="node node" st="1 1" cnt="1 0" func="cnt" op="lte" val="3">
                <dgm:alg type="cycle">
                  <dgm:param type="stAng" val="-55"/>
                  <dgm:param type="spanAng" val="110"/>
                  <dgm:param type="ctrShpMap" val="fNode"/>
                </dgm:alg>
              </dgm:if>
              <dgm:else name="Name7">
                <dgm:choose name="Name8">
                  <dgm:if name="Name9" axis="ch ch" ptType="node node" st="1 1" cnt="1 0" func="cnt" op="equ" val="4">
                    <dgm:alg type="cycle">
                      <dgm:param type="stAng" val="-75"/>
                      <dgm:param type="spanAng" val="150"/>
                      <dgm:param type="ctrShpMap" val="fNode"/>
                    </dgm:alg>
                  </dgm:if>
                  <dgm:else name="Name10">
                    <dgm:alg type="cycle">
                      <dgm:param type="stAng" val="-90"/>
                      <dgm:param type="spanAng" val="180"/>
                      <dgm:param type="ctrShpMap" val="fNode"/>
                    </dgm:alg>
                  </dgm:else>
                </dgm:choose>
              </dgm:else>
            </dgm:choose>
          </dgm:else>
        </dgm:choose>
      </dgm:if>
      <dgm:else name="Name11">
        <dgm:choose name="Name12">
          <dgm:if name="Name13" axis="ch ch" ptType="node node" st="1 1" cnt="1 0" func="cnt" op="lte" val="1">
            <dgm:alg type="cycle">
              <dgm:param type="stAng" val="0"/>
              <dgm:param type="spanAng" val="-360"/>
              <dgm:param type="ctrShpMap" val="fNode"/>
            </dgm:alg>
          </dgm:if>
          <dgm:else name="Name14">
            <dgm:choose name="Name15">
              <dgm:if name="Name16" axis="ch ch" ptType="node node" st="1 1" cnt="1 0" func="cnt" op="lte" val="3">
                <dgm:alg type="cycle">
                  <dgm:param type="stAng" val="55"/>
                  <dgm:param type="spanAng" val="-110"/>
                  <dgm:param type="ctrShpMap" val="fNode"/>
                </dgm:alg>
              </dgm:if>
              <dgm:else name="Name17">
                <dgm:choose name="Name18">
                  <dgm:if name="Name19" axis="ch ch" ptType="node node" st="1 1" cnt="1 0" func="cnt" op="equ" val="4">
                    <dgm:alg type="cycle">
                      <dgm:param type="stAng" val="75"/>
                      <dgm:param type="spanAng" val="-150"/>
                      <dgm:param type="ctrShpMap" val="fNode"/>
                    </dgm:alg>
                  </dgm:if>
                  <dgm:else name="Name20">
                    <dgm:alg type="cycle">
                      <dgm:param type="stAng" val="90"/>
                      <dgm:param type="spanAng" val="-180"/>
                      <dgm:param type="ctrShpMap" val="fNode"/>
                    </dgm:alg>
                  </dgm:else>
                </dgm:choose>
              </dgm:else>
            </dgm:choose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fact="0.95"/>
      <dgm:constr type="h" for="ch" forName="parTrans" refType="w" refFor="ch" refForName="centerShape" fact="0.285"/>
      <dgm:constr type="sp" refType="w" refFor="ch" refForName="centerShape" op="equ" fact="0.23"/>
      <dgm:constr type="sibSp" refType="w" refFor="ch" refForName="node" fact="0.1"/>
      <dgm:constr type="primFontSz" for="ch" forName="node" op="equ"/>
    </dgm:constrLst>
    <dgm:choose name="Name21">
      <dgm:if name="Name22" axis="ch ch" ptType="node node" st="1 1" cnt="1 0" func="cnt" op="lte" val="5">
        <dgm:ruleLst>
          <dgm:rule type="w" for="ch" forName="centerShape" val="NaN" fact="0.27" max="NaN"/>
        </dgm:ruleLst>
      </dgm:if>
      <dgm:else name="Name23">
        <dgm:ruleLst>
          <dgm:rule type="w" for="ch" forName="centerShape" val="NaN" fact="0.27" max="NaN"/>
          <dgm:rule type="w" for="ch" forName="node" val="NaN" fact="0.7" max="NaN"/>
        </dgm:ruleLst>
      </dgm:else>
    </dgm:choose>
    <dgm:forEach name="Name24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  <dgm:constr type="primFontSz" val="65"/>
          <dgm:constr type="h" refType="w"/>
        </dgm:constrLst>
        <dgm:ruleLst>
          <dgm:rule type="primFontSz" val="5" fact="NaN" max="NaN"/>
        </dgm:ruleLst>
      </dgm:layoutNode>
      <dgm:forEach name="Name25" axis="ch">
        <dgm:forEach name="Name26" axis="self" ptType="parTrans">
          <dgm:layoutNode name="parTrans" styleLbl="bgSibTrans2D1">
            <dgm:alg type="conn">
              <dgm:param type="begPts" val="auto"/>
              <dgm:param type="endPts" val="ctr"/>
              <dgm:param type="endSty" val="noArr"/>
              <dgm:param type="begSty" val="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begPad" refType="connDist" fact="0.055"/>
              <dgm:constr type="endPad"/>
            </dgm:constrLst>
            <dgm:ruleLst/>
          </dgm:layoutNode>
        </dgm:forEach>
        <dgm:forEach name="Name27" axis="self" ptType="node">
          <dgm:layoutNode name="node" styleLbl="node1">
            <dgm:varLst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primFontSz" val="65"/>
              <dgm:constr type="h" refType="w" fact="0.8"/>
              <dgm:constr type="tMarg" refType="primFontSz" fact="0.15"/>
              <dgm:constr type="bMarg" refType="primFontSz" fact="0.15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5">
  <dgm:title val=""/>
  <dgm:desc val=""/>
  <dgm:catLst>
    <dgm:cat type="3D" pri="11500"/>
  </dgm:catLst>
  <dgm:scene3d>
    <a:camera prst="isometricOffAxis2Left" zoom="95000"/>
    <a:lightRig rig="flat" dir="t"/>
  </dgm:scene3d>
  <dgm:styleLbl name="node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5715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381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52400" extrusionH="1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38100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3810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400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57150"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63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4005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40050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4005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715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3d9">
  <dgm:title val=""/>
  <dgm:desc val=""/>
  <dgm:catLst>
    <dgm:cat type="3D" pri="11900"/>
  </dgm:catLst>
  <dgm:scene3d>
    <a:camera prst="perspectiveRelaxed">
      <a:rot lat="19149996" lon="20104178" rev="1577324"/>
    </a:camera>
    <a:lightRig rig="soft" dir="t"/>
    <a:backdrop>
      <a:anchor x="0" y="0" z="-210000"/>
      <a:norm dx="0" dy="0" dz="914400"/>
      <a:up dx="0" dy="914400" dz="0"/>
    </a:backdrop>
  </dgm:scene3d>
  <dgm:styleLbl name="node0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22735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22735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22735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22735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>
      <a:sp3d extrusionH="28000" prstMaterial="matte"/>
    </dgm:txPr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png"/></Relationships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0.73758</cdr:x>
      <cdr:y>0.55983</cdr:y>
    </cdr:from>
    <cdr:to>
      <cdr:x>0.8106</cdr:x>
      <cdr:y>0.55983</cdr:y>
    </cdr:to>
    <cdr:cxnSp macro="">
      <cdr:nvCxnSpPr>
        <cdr:cNvPr id="3" name="Прямая соединительная линия 2"/>
        <cdr:cNvCxnSpPr/>
      </cdr:nvCxnSpPr>
      <cdr:spPr>
        <a:xfrm xmlns:a="http://schemas.openxmlformats.org/drawingml/2006/main">
          <a:off x="4496298" y="2103689"/>
          <a:ext cx="445130" cy="0"/>
        </a:xfrm>
        <a:prstGeom xmlns:a="http://schemas.openxmlformats.org/drawingml/2006/main" prst="line">
          <a:avLst/>
        </a:prstGeom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0.7372</cdr:x>
      <cdr:y>0.58155</cdr:y>
    </cdr:from>
    <cdr:to>
      <cdr:x>0.81098</cdr:x>
      <cdr:y>0.67736</cdr:y>
    </cdr:to>
    <cdr:sp macro="" textlink="">
      <cdr:nvSpPr>
        <cdr:cNvPr id="6" name="TextBox 5"/>
        <cdr:cNvSpPr txBox="1"/>
      </cdr:nvSpPr>
      <cdr:spPr>
        <a:xfrm xmlns:a="http://schemas.openxmlformats.org/drawingml/2006/main">
          <a:off x="4493982" y="2185315"/>
          <a:ext cx="449762" cy="360029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197" b="1" kern="1200" dirty="0">
              <a:solidFill>
                <a:prstClr val="black">
                  <a:lumMod val="75000"/>
                  <a:lumOff val="25000"/>
                </a:prstClr>
              </a:solidFill>
            </a:rPr>
            <a:t>140</a:t>
          </a: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2E07AEC0-A0A1-45CA-A32A-D156A199C7B1}" type="datetimeFigureOut">
              <a:rPr lang="ru-RU"/>
              <a:pPr>
                <a:defRPr/>
              </a:pPr>
              <a:t>11.05.2017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dirty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C5746218-6D21-42B6-9C04-E481C49E7ABE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="" xmlns:p14="http://schemas.microsoft.com/office/powerpoint/2010/main" val="117361985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9459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ru-RU" altLang="ru-RU" dirty="0" smtClean="0"/>
              <a:t>Доклад носит немного научно-популярный характер, т.к. в информатизации службы крови уже очень много </a:t>
            </a:r>
            <a:r>
              <a:rPr lang="ru-RU" altLang="ru-RU" dirty="0" err="1" smtClean="0"/>
              <a:t>подвопросов</a:t>
            </a:r>
            <a:r>
              <a:rPr lang="ru-RU" altLang="ru-RU" dirty="0" smtClean="0"/>
              <a:t> и было бы правильно чтобы все на них смотрели одинаково. Итак:…</a:t>
            </a:r>
          </a:p>
          <a:p>
            <a:endParaRPr lang="ru-RU" altLang="ru-RU" dirty="0" smtClean="0"/>
          </a:p>
          <a:p>
            <a:r>
              <a:rPr lang="ru-RU" altLang="ru-RU" dirty="0" smtClean="0"/>
              <a:t>ЕИП Сегодня</a:t>
            </a:r>
          </a:p>
          <a:p>
            <a:r>
              <a:rPr lang="ru-RU" altLang="ru-RU" dirty="0" smtClean="0"/>
              <a:t>Функционирование в рамках действующего законодательства</a:t>
            </a:r>
          </a:p>
          <a:p>
            <a:r>
              <a:rPr lang="ru-RU" altLang="ru-RU" dirty="0" smtClean="0"/>
              <a:t>Определяющее</a:t>
            </a:r>
            <a:r>
              <a:rPr lang="ru-RU" altLang="ru-RU" baseline="0" dirty="0" smtClean="0"/>
              <a:t> основные направления</a:t>
            </a:r>
            <a:endParaRPr lang="ru-RU" altLang="ru-RU" dirty="0" smtClean="0"/>
          </a:p>
        </p:txBody>
      </p:sp>
      <p:sp>
        <p:nvSpPr>
          <p:cNvPr id="1946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F2C7F33E-FB2D-4CE5-8CF2-5D1AEBA2831E}" type="slidenum">
              <a:rPr lang="ru-RU" altLang="ru-RU"/>
              <a:pPr/>
              <a:t>1</a:t>
            </a:fld>
            <a:endParaRPr lang="ru-RU" altLang="ru-RU"/>
          </a:p>
        </p:txBody>
      </p:sp>
    </p:spTree>
    <p:extLst>
      <p:ext uri="{BB962C8B-B14F-4D97-AF65-F5344CB8AC3E}">
        <p14:creationId xmlns="" xmlns:p14="http://schemas.microsoft.com/office/powerpoint/2010/main" val="47845900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22531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2253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59219B5A-D08D-4B16-B267-DA004ACEE7BB}" type="slidenum">
              <a:rPr lang="ru-RU" altLang="ru-RU"/>
              <a:pPr>
                <a:spcBef>
                  <a:spcPct val="0"/>
                </a:spcBef>
              </a:pPr>
              <a:t>10</a:t>
            </a:fld>
            <a:endParaRPr lang="ru-RU" altLang="ru-RU"/>
          </a:p>
        </p:txBody>
      </p:sp>
    </p:spTree>
    <p:extLst>
      <p:ext uri="{BB962C8B-B14F-4D97-AF65-F5344CB8AC3E}">
        <p14:creationId xmlns="" xmlns:p14="http://schemas.microsoft.com/office/powerpoint/2010/main" val="241295111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3174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3174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CA7C65A0-A8D9-4128-ADD4-FDD4DB566C01}" type="slidenum">
              <a:rPr lang="ru-RU" altLang="ru-RU"/>
              <a:pPr>
                <a:spcBef>
                  <a:spcPct val="0"/>
                </a:spcBef>
              </a:pPr>
              <a:t>13</a:t>
            </a:fld>
            <a:endParaRPr lang="ru-RU" altLang="ru-RU"/>
          </a:p>
        </p:txBody>
      </p:sp>
    </p:spTree>
    <p:extLst>
      <p:ext uri="{BB962C8B-B14F-4D97-AF65-F5344CB8AC3E}">
        <p14:creationId xmlns="" xmlns:p14="http://schemas.microsoft.com/office/powerpoint/2010/main" val="203866437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174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3174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CA7C65A0-A8D9-4128-ADD4-FDD4DB566C01}" type="slidenum">
              <a:rPr lang="ru-RU" altLang="ru-RU"/>
              <a:pPr>
                <a:spcBef>
                  <a:spcPct val="0"/>
                </a:spcBef>
              </a:pPr>
              <a:t>14</a:t>
            </a:fld>
            <a:endParaRPr lang="ru-RU" altLang="ru-RU"/>
          </a:p>
        </p:txBody>
      </p:sp>
    </p:spTree>
    <p:extLst>
      <p:ext uri="{BB962C8B-B14F-4D97-AF65-F5344CB8AC3E}">
        <p14:creationId xmlns="" xmlns:p14="http://schemas.microsoft.com/office/powerpoint/2010/main" val="204301352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32771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ru-RU" altLang="ru-RU" smtClean="0"/>
              <a:t>В следующих докладах мы как раз и расскажем подробнее о компонентах информационного пространства, а именно </a:t>
            </a:r>
          </a:p>
        </p:txBody>
      </p:sp>
      <p:sp>
        <p:nvSpPr>
          <p:cNvPr id="3277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3DF7704E-7267-4C8C-8B4D-CBF74905FF4E}" type="slidenum">
              <a:rPr lang="ru-RU" altLang="ru-RU"/>
              <a:pPr>
                <a:spcBef>
                  <a:spcPct val="0"/>
                </a:spcBef>
              </a:pPr>
              <a:t>15</a:t>
            </a:fld>
            <a:endParaRPr lang="ru-RU" altLang="ru-RU"/>
          </a:p>
        </p:txBody>
      </p:sp>
    </p:spTree>
    <p:extLst>
      <p:ext uri="{BB962C8B-B14F-4D97-AF65-F5344CB8AC3E}">
        <p14:creationId xmlns="" xmlns:p14="http://schemas.microsoft.com/office/powerpoint/2010/main" val="198655553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171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717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9BEAE632-959F-41F3-89E2-67AB5C641462}" type="slidenum">
              <a:rPr lang="ru-RU" altLang="ru-RU"/>
              <a:pPr>
                <a:spcBef>
                  <a:spcPct val="0"/>
                </a:spcBef>
              </a:pPr>
              <a:t>17</a:t>
            </a:fld>
            <a:endParaRPr lang="ru-RU" altLang="ru-RU"/>
          </a:p>
        </p:txBody>
      </p:sp>
    </p:spTree>
    <p:extLst>
      <p:ext uri="{BB962C8B-B14F-4D97-AF65-F5344CB8AC3E}">
        <p14:creationId xmlns="" xmlns:p14="http://schemas.microsoft.com/office/powerpoint/2010/main" val="369389784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24579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2458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5366F31E-146B-4A1A-B821-314E07FA8EA7}" type="slidenum">
              <a:rPr lang="ru-RU" altLang="ru-RU"/>
              <a:pPr>
                <a:spcBef>
                  <a:spcPct val="0"/>
                </a:spcBef>
              </a:pPr>
              <a:t>18</a:t>
            </a:fld>
            <a:endParaRPr lang="ru-RU" altLang="ru-RU"/>
          </a:p>
        </p:txBody>
      </p:sp>
    </p:spTree>
    <p:extLst>
      <p:ext uri="{BB962C8B-B14F-4D97-AF65-F5344CB8AC3E}">
        <p14:creationId xmlns="" xmlns:p14="http://schemas.microsoft.com/office/powerpoint/2010/main" val="13238813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29699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2970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7A6C81EB-111B-4E81-8A00-7AF70FE3B5CB}" type="slidenum">
              <a:rPr lang="ru-RU" altLang="ru-RU"/>
              <a:pPr>
                <a:spcBef>
                  <a:spcPct val="0"/>
                </a:spcBef>
              </a:pPr>
              <a:t>19</a:t>
            </a:fld>
            <a:endParaRPr lang="ru-RU" altLang="ru-RU"/>
          </a:p>
        </p:txBody>
      </p:sp>
    </p:spTree>
    <p:extLst>
      <p:ext uri="{BB962C8B-B14F-4D97-AF65-F5344CB8AC3E}">
        <p14:creationId xmlns="" xmlns:p14="http://schemas.microsoft.com/office/powerpoint/2010/main" val="130548396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28675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2867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DFFB983A-ABC4-474D-A4A6-AF4AD3CB8E92}" type="slidenum">
              <a:rPr lang="ru-RU" altLang="ru-RU"/>
              <a:pPr>
                <a:spcBef>
                  <a:spcPct val="0"/>
                </a:spcBef>
              </a:pPr>
              <a:t>21</a:t>
            </a:fld>
            <a:endParaRPr lang="ru-RU" altLang="ru-RU"/>
          </a:p>
        </p:txBody>
      </p:sp>
    </p:spTree>
    <p:extLst>
      <p:ext uri="{BB962C8B-B14F-4D97-AF65-F5344CB8AC3E}">
        <p14:creationId xmlns="" xmlns:p14="http://schemas.microsoft.com/office/powerpoint/2010/main" val="233253277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28675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2867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DFFB983A-ABC4-474D-A4A6-AF4AD3CB8E92}" type="slidenum">
              <a:rPr lang="ru-RU" altLang="ru-RU"/>
              <a:pPr>
                <a:spcBef>
                  <a:spcPct val="0"/>
                </a:spcBef>
              </a:pPr>
              <a:t>22</a:t>
            </a:fld>
            <a:endParaRPr lang="ru-RU" altLang="ru-RU"/>
          </a:p>
        </p:txBody>
      </p:sp>
    </p:spTree>
    <p:extLst>
      <p:ext uri="{BB962C8B-B14F-4D97-AF65-F5344CB8AC3E}">
        <p14:creationId xmlns="" xmlns:p14="http://schemas.microsoft.com/office/powerpoint/2010/main" val="230427209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28675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2867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DFFB983A-ABC4-474D-A4A6-AF4AD3CB8E92}" type="slidenum">
              <a:rPr lang="ru-RU" altLang="ru-RU"/>
              <a:pPr>
                <a:spcBef>
                  <a:spcPct val="0"/>
                </a:spcBef>
              </a:pPr>
              <a:t>23</a:t>
            </a:fld>
            <a:endParaRPr lang="ru-RU" altLang="ru-RU"/>
          </a:p>
        </p:txBody>
      </p:sp>
    </p:spTree>
    <p:extLst>
      <p:ext uri="{BB962C8B-B14F-4D97-AF65-F5344CB8AC3E}">
        <p14:creationId xmlns="" xmlns:p14="http://schemas.microsoft.com/office/powerpoint/2010/main" val="30550277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25603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ru-RU" altLang="ru-RU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Все информационные системы Службы крови взаимодействуют в рамках Единого информационного пространства, ЕИП Службы крови.</a:t>
            </a:r>
          </a:p>
        </p:txBody>
      </p:sp>
      <p:sp>
        <p:nvSpPr>
          <p:cNvPr id="2560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600F5F98-550B-4EA0-A95C-B6F4D2D008BC}" type="slidenum">
              <a:rPr lang="ru-RU" altLang="ru-RU"/>
              <a:pPr>
                <a:spcBef>
                  <a:spcPct val="0"/>
                </a:spcBef>
              </a:pPr>
              <a:t>2</a:t>
            </a:fld>
            <a:endParaRPr lang="ru-RU" altLang="ru-RU"/>
          </a:p>
        </p:txBody>
      </p:sp>
    </p:spTree>
    <p:extLst>
      <p:ext uri="{BB962C8B-B14F-4D97-AF65-F5344CB8AC3E}">
        <p14:creationId xmlns="" xmlns:p14="http://schemas.microsoft.com/office/powerpoint/2010/main" val="81931128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219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ru-RU" altLang="ru-RU" smtClean="0"/>
              <a:t>Принцип функционирования…. Рассказ далее пойдет об..</a:t>
            </a:r>
          </a:p>
        </p:txBody>
      </p:sp>
      <p:sp>
        <p:nvSpPr>
          <p:cNvPr id="922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86C6ED3C-4F4A-48E9-A0B7-FA8192832CBC}" type="slidenum">
              <a:rPr lang="ru-RU" altLang="ru-RU"/>
              <a:pPr>
                <a:spcBef>
                  <a:spcPct val="0"/>
                </a:spcBef>
              </a:pPr>
              <a:t>25</a:t>
            </a:fld>
            <a:endParaRPr lang="ru-RU" altLang="ru-RU"/>
          </a:p>
        </p:txBody>
      </p:sp>
    </p:spTree>
    <p:extLst>
      <p:ext uri="{BB962C8B-B14F-4D97-AF65-F5344CB8AC3E}">
        <p14:creationId xmlns="" xmlns:p14="http://schemas.microsoft.com/office/powerpoint/2010/main" val="307125838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126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1126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ED3C9F54-16D5-44B0-9779-91D02F7AE6EA}" type="slidenum">
              <a:rPr lang="ru-RU" altLang="ru-RU"/>
              <a:pPr>
                <a:spcBef>
                  <a:spcPct val="0"/>
                </a:spcBef>
              </a:pPr>
              <a:t>26</a:t>
            </a:fld>
            <a:endParaRPr lang="ru-RU" altLang="ru-RU"/>
          </a:p>
        </p:txBody>
      </p:sp>
    </p:spTree>
    <p:extLst>
      <p:ext uri="{BB962C8B-B14F-4D97-AF65-F5344CB8AC3E}">
        <p14:creationId xmlns="" xmlns:p14="http://schemas.microsoft.com/office/powerpoint/2010/main" val="78367894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3315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1331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9EAE7717-890E-49AA-AD4A-F759ED94825A}" type="slidenum">
              <a:rPr lang="ru-RU" altLang="ru-RU"/>
              <a:pPr>
                <a:spcBef>
                  <a:spcPct val="0"/>
                </a:spcBef>
              </a:pPr>
              <a:t>27</a:t>
            </a:fld>
            <a:endParaRPr lang="ru-RU" altLang="ru-RU"/>
          </a:p>
        </p:txBody>
      </p:sp>
    </p:spTree>
    <p:extLst>
      <p:ext uri="{BB962C8B-B14F-4D97-AF65-F5344CB8AC3E}">
        <p14:creationId xmlns="" xmlns:p14="http://schemas.microsoft.com/office/powerpoint/2010/main" val="244282283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363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1536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2F12F4B2-947B-4D01-8290-6816AB867BC6}" type="slidenum">
              <a:rPr lang="ru-RU" altLang="ru-RU"/>
              <a:pPr>
                <a:spcBef>
                  <a:spcPct val="0"/>
                </a:spcBef>
              </a:pPr>
              <a:t>28</a:t>
            </a:fld>
            <a:endParaRPr lang="ru-RU" altLang="ru-RU"/>
          </a:p>
        </p:txBody>
      </p:sp>
    </p:spTree>
    <p:extLst>
      <p:ext uri="{BB962C8B-B14F-4D97-AF65-F5344CB8AC3E}">
        <p14:creationId xmlns="" xmlns:p14="http://schemas.microsoft.com/office/powerpoint/2010/main" val="3760291246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7411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1741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4A392463-C9FD-47FE-886E-C1BA63FFE09D}" type="slidenum">
              <a:rPr lang="ru-RU" altLang="ru-RU"/>
              <a:pPr>
                <a:spcBef>
                  <a:spcPct val="0"/>
                </a:spcBef>
              </a:pPr>
              <a:t>29</a:t>
            </a:fld>
            <a:endParaRPr lang="ru-RU" altLang="ru-RU"/>
          </a:p>
        </p:txBody>
      </p:sp>
    </p:spTree>
    <p:extLst>
      <p:ext uri="{BB962C8B-B14F-4D97-AF65-F5344CB8AC3E}">
        <p14:creationId xmlns="" xmlns:p14="http://schemas.microsoft.com/office/powerpoint/2010/main" val="22534262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459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1946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99CFE811-0D1E-4DA6-96E1-86EDD7E9D41A}" type="slidenum">
              <a:rPr lang="ru-RU" altLang="ru-RU"/>
              <a:pPr>
                <a:spcBef>
                  <a:spcPct val="0"/>
                </a:spcBef>
              </a:pPr>
              <a:t>30</a:t>
            </a:fld>
            <a:endParaRPr lang="ru-RU" altLang="ru-RU"/>
          </a:p>
        </p:txBody>
      </p:sp>
    </p:spTree>
    <p:extLst>
      <p:ext uri="{BB962C8B-B14F-4D97-AF65-F5344CB8AC3E}">
        <p14:creationId xmlns="" xmlns:p14="http://schemas.microsoft.com/office/powerpoint/2010/main" val="266894270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150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2150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A57F0EA9-E0C1-4EE3-BE44-1FDE3609D83A}" type="slidenum">
              <a:rPr lang="ru-RU" altLang="ru-RU"/>
              <a:pPr>
                <a:spcBef>
                  <a:spcPct val="0"/>
                </a:spcBef>
              </a:pPr>
              <a:t>31</a:t>
            </a:fld>
            <a:endParaRPr lang="ru-RU" altLang="ru-RU"/>
          </a:p>
        </p:txBody>
      </p:sp>
    </p:spTree>
    <p:extLst>
      <p:ext uri="{BB962C8B-B14F-4D97-AF65-F5344CB8AC3E}">
        <p14:creationId xmlns="" xmlns:p14="http://schemas.microsoft.com/office/powerpoint/2010/main" val="3052449144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3555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2355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36AA739E-CCD1-4ACB-91A8-DC8013E66B84}" type="slidenum">
              <a:rPr lang="ru-RU" altLang="ru-RU"/>
              <a:pPr>
                <a:spcBef>
                  <a:spcPct val="0"/>
                </a:spcBef>
              </a:pPr>
              <a:t>32</a:t>
            </a:fld>
            <a:endParaRPr lang="ru-RU" altLang="ru-RU"/>
          </a:p>
        </p:txBody>
      </p:sp>
    </p:spTree>
    <p:extLst>
      <p:ext uri="{BB962C8B-B14F-4D97-AF65-F5344CB8AC3E}">
        <p14:creationId xmlns="" xmlns:p14="http://schemas.microsoft.com/office/powerpoint/2010/main" val="950580484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5603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2560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63BF42E4-1E1A-486A-8464-48B1486F0B1A}" type="slidenum">
              <a:rPr lang="ru-RU" altLang="ru-RU"/>
              <a:pPr>
                <a:spcBef>
                  <a:spcPct val="0"/>
                </a:spcBef>
              </a:pPr>
              <a:t>33</a:t>
            </a:fld>
            <a:endParaRPr lang="ru-RU" altLang="ru-RU"/>
          </a:p>
        </p:txBody>
      </p:sp>
    </p:spTree>
    <p:extLst>
      <p:ext uri="{BB962C8B-B14F-4D97-AF65-F5344CB8AC3E}">
        <p14:creationId xmlns="" xmlns:p14="http://schemas.microsoft.com/office/powerpoint/2010/main" val="1237304193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7651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2765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824EEE34-0CD8-4268-A6D5-C032EC42C5D5}" type="slidenum">
              <a:rPr lang="ru-RU" altLang="ru-RU"/>
              <a:pPr>
                <a:spcBef>
                  <a:spcPct val="0"/>
                </a:spcBef>
              </a:pPr>
              <a:t>34</a:t>
            </a:fld>
            <a:endParaRPr lang="ru-RU" altLang="ru-RU"/>
          </a:p>
        </p:txBody>
      </p:sp>
    </p:spTree>
    <p:extLst>
      <p:ext uri="{BB962C8B-B14F-4D97-AF65-F5344CB8AC3E}">
        <p14:creationId xmlns="" xmlns:p14="http://schemas.microsoft.com/office/powerpoint/2010/main" val="5076994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20483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2048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6747FD23-A6F6-497A-A010-BFB94EDA250B}" type="slidenum">
              <a:rPr lang="ru-RU" altLang="ru-RU"/>
              <a:pPr>
                <a:spcBef>
                  <a:spcPct val="0"/>
                </a:spcBef>
              </a:pPr>
              <a:t>3</a:t>
            </a:fld>
            <a:endParaRPr lang="ru-RU" altLang="ru-RU"/>
          </a:p>
        </p:txBody>
      </p:sp>
    </p:spTree>
    <p:extLst>
      <p:ext uri="{BB962C8B-B14F-4D97-AF65-F5344CB8AC3E}">
        <p14:creationId xmlns="" xmlns:p14="http://schemas.microsoft.com/office/powerpoint/2010/main" val="4130041917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9699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2970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B51FF525-502D-4033-9198-D9F23CEC7D9A}" type="slidenum">
              <a:rPr lang="ru-RU" altLang="ru-RU"/>
              <a:pPr>
                <a:spcBef>
                  <a:spcPct val="0"/>
                </a:spcBef>
              </a:pPr>
              <a:t>35</a:t>
            </a:fld>
            <a:endParaRPr lang="ru-RU" altLang="ru-RU"/>
          </a:p>
        </p:txBody>
      </p:sp>
    </p:spTree>
    <p:extLst>
      <p:ext uri="{BB962C8B-B14F-4D97-AF65-F5344CB8AC3E}">
        <p14:creationId xmlns="" xmlns:p14="http://schemas.microsoft.com/office/powerpoint/2010/main" val="2139665212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174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3174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825B55C6-1BE2-425B-8759-7695E201F059}" type="slidenum">
              <a:rPr lang="ru-RU" altLang="ru-RU"/>
              <a:pPr>
                <a:spcBef>
                  <a:spcPct val="0"/>
                </a:spcBef>
              </a:pPr>
              <a:t>36</a:t>
            </a:fld>
            <a:endParaRPr lang="ru-RU" altLang="ru-RU"/>
          </a:p>
        </p:txBody>
      </p:sp>
    </p:spTree>
    <p:extLst>
      <p:ext uri="{BB962C8B-B14F-4D97-AF65-F5344CB8AC3E}">
        <p14:creationId xmlns="" xmlns:p14="http://schemas.microsoft.com/office/powerpoint/2010/main" val="1229505103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3795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3379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7F58A9A6-F780-4596-8261-300EBFFAC917}" type="slidenum">
              <a:rPr lang="ru-RU" altLang="ru-RU"/>
              <a:pPr>
                <a:spcBef>
                  <a:spcPct val="0"/>
                </a:spcBef>
              </a:pPr>
              <a:t>37</a:t>
            </a:fld>
            <a:endParaRPr lang="ru-RU" altLang="ru-RU"/>
          </a:p>
        </p:txBody>
      </p:sp>
    </p:spTree>
    <p:extLst>
      <p:ext uri="{BB962C8B-B14F-4D97-AF65-F5344CB8AC3E}">
        <p14:creationId xmlns="" xmlns:p14="http://schemas.microsoft.com/office/powerpoint/2010/main" val="2178162385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5843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3584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2CA996A9-3575-4E56-9439-5531E855FB5C}" type="slidenum">
              <a:rPr lang="ru-RU" altLang="ru-RU"/>
              <a:pPr>
                <a:spcBef>
                  <a:spcPct val="0"/>
                </a:spcBef>
              </a:pPr>
              <a:t>38</a:t>
            </a:fld>
            <a:endParaRPr lang="ru-RU" altLang="ru-RU"/>
          </a:p>
        </p:txBody>
      </p:sp>
    </p:spTree>
    <p:extLst>
      <p:ext uri="{BB962C8B-B14F-4D97-AF65-F5344CB8AC3E}">
        <p14:creationId xmlns="" xmlns:p14="http://schemas.microsoft.com/office/powerpoint/2010/main" val="573362669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7891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3789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3869DAF9-EEF1-41DC-9908-5C7B26B81720}" type="slidenum">
              <a:rPr lang="ru-RU" altLang="ru-RU"/>
              <a:pPr>
                <a:spcBef>
                  <a:spcPct val="0"/>
                </a:spcBef>
              </a:pPr>
              <a:t>39</a:t>
            </a:fld>
            <a:endParaRPr lang="ru-RU" altLang="ru-RU"/>
          </a:p>
        </p:txBody>
      </p:sp>
    </p:spTree>
    <p:extLst>
      <p:ext uri="{BB962C8B-B14F-4D97-AF65-F5344CB8AC3E}">
        <p14:creationId xmlns="" xmlns:p14="http://schemas.microsoft.com/office/powerpoint/2010/main" val="4039201607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9939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3994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F32CCA9E-0E48-4332-B29A-869786E9CA2E}" type="slidenum">
              <a:rPr lang="ru-RU" altLang="ru-RU"/>
              <a:pPr>
                <a:spcBef>
                  <a:spcPct val="0"/>
                </a:spcBef>
              </a:pPr>
              <a:t>40</a:t>
            </a:fld>
            <a:endParaRPr lang="ru-RU" altLang="ru-RU"/>
          </a:p>
        </p:txBody>
      </p:sp>
    </p:spTree>
    <p:extLst>
      <p:ext uri="{BB962C8B-B14F-4D97-AF65-F5344CB8AC3E}">
        <p14:creationId xmlns="" xmlns:p14="http://schemas.microsoft.com/office/powerpoint/2010/main" val="1116096951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98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4198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875E05A9-0277-4240-9854-8E5A1AB0D4A9}" type="slidenum">
              <a:rPr lang="ru-RU" altLang="ru-RU"/>
              <a:pPr>
                <a:spcBef>
                  <a:spcPct val="0"/>
                </a:spcBef>
              </a:pPr>
              <a:t>41</a:t>
            </a:fld>
            <a:endParaRPr lang="ru-RU" altLang="ru-RU"/>
          </a:p>
        </p:txBody>
      </p:sp>
    </p:spTree>
    <p:extLst>
      <p:ext uri="{BB962C8B-B14F-4D97-AF65-F5344CB8AC3E}">
        <p14:creationId xmlns="" xmlns:p14="http://schemas.microsoft.com/office/powerpoint/2010/main" val="786538901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4035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4403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F0A760A0-2A24-41F0-A493-CB88218EEE1F}" type="slidenum">
              <a:rPr lang="ru-RU" altLang="ru-RU"/>
              <a:pPr>
                <a:spcBef>
                  <a:spcPct val="0"/>
                </a:spcBef>
              </a:pPr>
              <a:t>42</a:t>
            </a:fld>
            <a:endParaRPr lang="ru-RU" altLang="ru-RU"/>
          </a:p>
        </p:txBody>
      </p:sp>
    </p:spTree>
    <p:extLst>
      <p:ext uri="{BB962C8B-B14F-4D97-AF65-F5344CB8AC3E}">
        <p14:creationId xmlns="" xmlns:p14="http://schemas.microsoft.com/office/powerpoint/2010/main" val="331141854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6083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4608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94170881-3CB5-465A-9948-1E6E67508A8F}" type="slidenum">
              <a:rPr lang="ru-RU" altLang="ru-RU"/>
              <a:pPr>
                <a:spcBef>
                  <a:spcPct val="0"/>
                </a:spcBef>
              </a:pPr>
              <a:t>43</a:t>
            </a:fld>
            <a:endParaRPr lang="ru-RU" altLang="ru-RU"/>
          </a:p>
        </p:txBody>
      </p:sp>
    </p:spTree>
    <p:extLst>
      <p:ext uri="{BB962C8B-B14F-4D97-AF65-F5344CB8AC3E}">
        <p14:creationId xmlns="" xmlns:p14="http://schemas.microsoft.com/office/powerpoint/2010/main" val="1445942294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8131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4813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F15C5053-23E3-4943-8AF4-6A632A1B800A}" type="slidenum">
              <a:rPr lang="ru-RU" altLang="ru-RU"/>
              <a:pPr>
                <a:spcBef>
                  <a:spcPct val="0"/>
                </a:spcBef>
              </a:pPr>
              <a:t>44</a:t>
            </a:fld>
            <a:endParaRPr lang="ru-RU" altLang="ru-RU"/>
          </a:p>
        </p:txBody>
      </p:sp>
    </p:spTree>
    <p:extLst>
      <p:ext uri="{BB962C8B-B14F-4D97-AF65-F5344CB8AC3E}">
        <p14:creationId xmlns="" xmlns:p14="http://schemas.microsoft.com/office/powerpoint/2010/main" val="47255640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27651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ru-RU" altLang="ru-RU" dirty="0" smtClean="0"/>
              <a:t>По слайду нужны замечания к дизайну</a:t>
            </a:r>
            <a:r>
              <a:rPr lang="ru-RU" altLang="ru-RU" baseline="0" dirty="0" smtClean="0"/>
              <a:t> если они есть</a:t>
            </a:r>
            <a:endParaRPr lang="ru-RU" altLang="ru-RU" dirty="0" smtClean="0"/>
          </a:p>
        </p:txBody>
      </p:sp>
      <p:sp>
        <p:nvSpPr>
          <p:cNvPr id="2765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8201D346-17BF-41DE-9987-4F6FEE0278B0}" type="slidenum">
              <a:rPr lang="ru-RU" altLang="ru-RU"/>
              <a:pPr>
                <a:spcBef>
                  <a:spcPct val="0"/>
                </a:spcBef>
              </a:pPr>
              <a:t>4</a:t>
            </a:fld>
            <a:endParaRPr lang="ru-RU" altLang="ru-RU"/>
          </a:p>
        </p:txBody>
      </p:sp>
    </p:spTree>
    <p:extLst>
      <p:ext uri="{BB962C8B-B14F-4D97-AF65-F5344CB8AC3E}">
        <p14:creationId xmlns="" xmlns:p14="http://schemas.microsoft.com/office/powerpoint/2010/main" val="3971992356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0179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5018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40439C10-67AD-4231-B0E5-644E727B25AD}" type="slidenum">
              <a:rPr lang="ru-RU" altLang="ru-RU"/>
              <a:pPr>
                <a:spcBef>
                  <a:spcPct val="0"/>
                </a:spcBef>
              </a:pPr>
              <a:t>45</a:t>
            </a:fld>
            <a:endParaRPr lang="ru-RU" altLang="ru-RU"/>
          </a:p>
        </p:txBody>
      </p:sp>
    </p:spTree>
    <p:extLst>
      <p:ext uri="{BB962C8B-B14F-4D97-AF65-F5344CB8AC3E}">
        <p14:creationId xmlns="" xmlns:p14="http://schemas.microsoft.com/office/powerpoint/2010/main" val="636713628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222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5222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3B0B3B9B-0481-47A1-89E1-97D105F4E3CA}" type="slidenum">
              <a:rPr lang="ru-RU" altLang="ru-RU"/>
              <a:pPr>
                <a:spcBef>
                  <a:spcPct val="0"/>
                </a:spcBef>
              </a:pPr>
              <a:t>46</a:t>
            </a:fld>
            <a:endParaRPr lang="ru-RU" altLang="ru-RU"/>
          </a:p>
        </p:txBody>
      </p:sp>
    </p:spTree>
    <p:extLst>
      <p:ext uri="{BB962C8B-B14F-4D97-AF65-F5344CB8AC3E}">
        <p14:creationId xmlns="" xmlns:p14="http://schemas.microsoft.com/office/powerpoint/2010/main" val="1809730861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33795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3379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960C4413-58DF-404C-A736-967308287C29}" type="slidenum">
              <a:rPr lang="ru-RU" altLang="ru-RU"/>
              <a:pPr>
                <a:spcBef>
                  <a:spcPct val="0"/>
                </a:spcBef>
              </a:pPr>
              <a:t>47</a:t>
            </a:fld>
            <a:endParaRPr lang="ru-RU" altLang="ru-RU"/>
          </a:p>
        </p:txBody>
      </p:sp>
    </p:spTree>
    <p:extLst>
      <p:ext uri="{BB962C8B-B14F-4D97-AF65-F5344CB8AC3E}">
        <p14:creationId xmlns="" xmlns:p14="http://schemas.microsoft.com/office/powerpoint/2010/main" val="99765193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2150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ru-RU" altLang="ru-RU" smtClean="0"/>
              <a:t>Объектами автоматизации являются учреждения Службы крови России, на которых в рамках выполнения работ в 2008, 2009, 2010, 2011 и 2012 гг. создана инфраструктура (поставлено компьютерное и сетевое оборудование с лицензионным программным обеспечением, программно-технические средства защиты), внедрена типовая автоматизированная система трансфузиологии АИСТ (133 объекта) ..</a:t>
            </a:r>
          </a:p>
          <a:p>
            <a:r>
              <a:rPr lang="ru-RU" altLang="ru-RU" smtClean="0"/>
              <a:t>ю</a:t>
            </a:r>
          </a:p>
        </p:txBody>
      </p:sp>
      <p:sp>
        <p:nvSpPr>
          <p:cNvPr id="2150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DD16D01B-D8CA-4A04-B755-C7EAD0911F9D}" type="slidenum">
              <a:rPr lang="ru-RU" altLang="ru-RU"/>
              <a:pPr>
                <a:spcBef>
                  <a:spcPct val="0"/>
                </a:spcBef>
              </a:pPr>
              <a:t>5</a:t>
            </a:fld>
            <a:endParaRPr lang="ru-RU" altLang="ru-RU"/>
          </a:p>
        </p:txBody>
      </p:sp>
    </p:spTree>
    <p:extLst>
      <p:ext uri="{BB962C8B-B14F-4D97-AF65-F5344CB8AC3E}">
        <p14:creationId xmlns="" xmlns:p14="http://schemas.microsoft.com/office/powerpoint/2010/main" val="217201560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26954" indent="-226954"/>
            <a:r>
              <a:rPr lang="ru-RU" dirty="0" smtClean="0">
                <a:latin typeface="Arial" charset="0"/>
              </a:rPr>
              <a:t>На 2015 год</a:t>
            </a:r>
            <a:r>
              <a:rPr lang="ru-RU" baseline="0" dirty="0" smtClean="0">
                <a:latin typeface="Arial" charset="0"/>
              </a:rPr>
              <a:t> ФМБА России определил следующие основные перспективные направления: </a:t>
            </a:r>
          </a:p>
          <a:p>
            <a:pPr marL="226954" indent="-226954">
              <a:buFont typeface="Arial"/>
              <a:buChar char="•"/>
            </a:pPr>
            <a:r>
              <a:rPr lang="ru-RU" sz="1200" dirty="0" smtClean="0">
                <a:solidFill>
                  <a:srgbClr val="002060"/>
                </a:solidFill>
                <a:latin typeface="Arial" charset="0"/>
                <a:ea typeface="Arial" charset="0"/>
              </a:rPr>
              <a:t>Дальнейшее развитие и ведение</a:t>
            </a:r>
            <a:r>
              <a:rPr lang="ru-RU" sz="1200" baseline="0" dirty="0" smtClean="0">
                <a:solidFill>
                  <a:srgbClr val="002060"/>
                </a:solidFill>
                <a:latin typeface="Arial" charset="0"/>
                <a:ea typeface="Arial" charset="0"/>
              </a:rPr>
              <a:t> ЕИБД</a:t>
            </a:r>
            <a:endParaRPr lang="ru-RU" sz="1200" dirty="0" smtClean="0">
              <a:solidFill>
                <a:srgbClr val="002060"/>
              </a:solidFill>
              <a:latin typeface="Arial" charset="0"/>
              <a:ea typeface="Arial" charset="0"/>
            </a:endParaRPr>
          </a:p>
          <a:p>
            <a:pPr marL="226954" indent="-226954">
              <a:buFont typeface="Arial"/>
              <a:buChar char="•"/>
            </a:pPr>
            <a:r>
              <a:rPr lang="ru-RU" sz="1200" dirty="0" smtClean="0">
                <a:solidFill>
                  <a:srgbClr val="002060"/>
                </a:solidFill>
                <a:latin typeface="Arial" charset="0"/>
                <a:ea typeface="Arial" charset="0"/>
              </a:rPr>
              <a:t>Продолжение модернизации и дооснащения организаций службы крови новейшим компьютерным оборудованием</a:t>
            </a:r>
          </a:p>
          <a:p>
            <a:pPr marL="226954" marR="0" indent="-226954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lang="ru-RU" sz="1200" baseline="0" dirty="0" smtClean="0">
                <a:solidFill>
                  <a:srgbClr val="002060"/>
                </a:solidFill>
                <a:latin typeface="Arial" charset="0"/>
                <a:ea typeface="Arial" charset="0"/>
              </a:rPr>
              <a:t>Внедрение новой глубоко модернизированной версии Автоматизированной информационной системы трансфузиологии (АИСТ) </a:t>
            </a:r>
          </a:p>
          <a:p>
            <a:pPr marL="226954" indent="-226954">
              <a:buFont typeface="Arial"/>
              <a:buChar char="•"/>
            </a:pPr>
            <a:r>
              <a:rPr lang="ru-RU" sz="1200" baseline="0" dirty="0" smtClean="0">
                <a:solidFill>
                  <a:srgbClr val="002060"/>
                </a:solidFill>
                <a:latin typeface="Arial" charset="0"/>
                <a:ea typeface="Arial" charset="0"/>
              </a:rPr>
              <a:t>Подключения учреждений потребителей крови и ее компонентов в рамках организации механизмов передачи данных о результатах трансфузий</a:t>
            </a:r>
          </a:p>
          <a:p>
            <a:pPr marL="226954" indent="-226954">
              <a:buFont typeface="Arial"/>
              <a:buChar char="•"/>
            </a:pPr>
            <a:endParaRPr lang="ru-RU" sz="1200" baseline="0" dirty="0" smtClean="0">
              <a:solidFill>
                <a:srgbClr val="002060"/>
              </a:solidFill>
              <a:latin typeface="Arial" charset="0"/>
              <a:ea typeface="Arial" charset="0"/>
            </a:endParaRPr>
          </a:p>
          <a:p>
            <a:pPr marL="0" indent="0">
              <a:buFont typeface="Arial"/>
              <a:buNone/>
            </a:pPr>
            <a:r>
              <a:rPr lang="ru-RU" sz="1200" baseline="0" dirty="0" smtClean="0">
                <a:solidFill>
                  <a:srgbClr val="002060"/>
                </a:solidFill>
                <a:latin typeface="Arial" charset="0"/>
                <a:ea typeface="Arial" charset="0"/>
              </a:rPr>
              <a:t>Все направления развития объединяются в Едином информационном пространстве Службы крови 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746218-6D21-42B6-9C04-E481C49E7ABE}" type="slidenum">
              <a:rPr lang="ru-RU" altLang="ru-RU" smtClean="0"/>
              <a:pPr/>
              <a:t>6</a:t>
            </a:fld>
            <a:endParaRPr lang="ru-RU" altLang="ru-RU"/>
          </a:p>
        </p:txBody>
      </p:sp>
    </p:spTree>
    <p:extLst>
      <p:ext uri="{BB962C8B-B14F-4D97-AF65-F5344CB8AC3E}">
        <p14:creationId xmlns="" xmlns:p14="http://schemas.microsoft.com/office/powerpoint/2010/main" val="302767627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Заявки за последние</a:t>
            </a:r>
            <a:r>
              <a:rPr lang="ru-RU" baseline="0" dirty="0" smtClean="0"/>
              <a:t> 3 года, так как ранее сервис деска не было или учет не велся</a:t>
            </a:r>
          </a:p>
          <a:p>
            <a:endParaRPr lang="ru-RU" baseline="0" dirty="0" smtClean="0"/>
          </a:p>
          <a:p>
            <a:r>
              <a:rPr lang="ru-RU" baseline="0" dirty="0" smtClean="0"/>
              <a:t>Информация по количеству записей в ЕИБД и прочее…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746218-6D21-42B6-9C04-E481C49E7ABE}" type="slidenum">
              <a:rPr lang="ru-RU" altLang="ru-RU" smtClean="0"/>
              <a:pPr/>
              <a:t>7</a:t>
            </a:fld>
            <a:endParaRPr lang="ru-RU" altLang="ru-RU"/>
          </a:p>
        </p:txBody>
      </p:sp>
    </p:spTree>
    <p:extLst>
      <p:ext uri="{BB962C8B-B14F-4D97-AF65-F5344CB8AC3E}">
        <p14:creationId xmlns="" xmlns:p14="http://schemas.microsoft.com/office/powerpoint/2010/main" val="66012620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3174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ru-RU" altLang="ru-RU" smtClean="0"/>
              <a:t>Принцип функционирования…. Рассказ далее пойдет об..</a:t>
            </a:r>
          </a:p>
        </p:txBody>
      </p:sp>
      <p:sp>
        <p:nvSpPr>
          <p:cNvPr id="3174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CF840854-2BE1-4709-82F0-2AEB8FA22CAB}" type="slidenum">
              <a:rPr lang="ru-RU" altLang="ru-RU"/>
              <a:pPr>
                <a:spcBef>
                  <a:spcPct val="0"/>
                </a:spcBef>
              </a:pPr>
              <a:t>8</a:t>
            </a:fld>
            <a:endParaRPr lang="ru-RU" altLang="ru-RU"/>
          </a:p>
        </p:txBody>
      </p:sp>
    </p:spTree>
    <p:extLst>
      <p:ext uri="{BB962C8B-B14F-4D97-AF65-F5344CB8AC3E}">
        <p14:creationId xmlns="" xmlns:p14="http://schemas.microsoft.com/office/powerpoint/2010/main" val="388387133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23555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2355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13AF2A60-D81B-465F-B2F4-309083EAA8E4}" type="slidenum">
              <a:rPr lang="ru-RU" altLang="ru-RU"/>
              <a:pPr>
                <a:spcBef>
                  <a:spcPct val="0"/>
                </a:spcBef>
              </a:pPr>
              <a:t>9</a:t>
            </a:fld>
            <a:endParaRPr lang="ru-RU" altLang="ru-RU"/>
          </a:p>
        </p:txBody>
      </p:sp>
    </p:spTree>
    <p:extLst>
      <p:ext uri="{BB962C8B-B14F-4D97-AF65-F5344CB8AC3E}">
        <p14:creationId xmlns="" xmlns:p14="http://schemas.microsoft.com/office/powerpoint/2010/main" val="161510965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C95194-837D-4CDC-A574-9B518B433744}" type="datetime1">
              <a:rPr lang="ru-RU"/>
              <a:pPr>
                <a:defRPr/>
              </a:pPr>
              <a:t>11.05.2017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45B00C9-74C0-4BD2-81F7-844B3C69E45B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="" xmlns:p14="http://schemas.microsoft.com/office/powerpoint/2010/main" val="26905056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80DBBC-A6C3-4F0C-9E9F-B4C5C7DB53AA}" type="datetime1">
              <a:rPr lang="ru-RU"/>
              <a:pPr>
                <a:defRPr/>
              </a:pPr>
              <a:t>11.05.2017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C64F9CA-65AA-421B-8850-264CD0B3FAA0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="" xmlns:p14="http://schemas.microsoft.com/office/powerpoint/2010/main" val="354387299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8468AE-81D3-4073-94C7-8F048BE1081C}" type="datetime1">
              <a:rPr lang="ru-RU"/>
              <a:pPr>
                <a:defRPr/>
              </a:pPr>
              <a:t>11.05.2017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3B4EA4F-61C3-4AB2-B1D6-F3F9C537A800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="" xmlns:p14="http://schemas.microsoft.com/office/powerpoint/2010/main" val="13470950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0D878C-4836-4CB0-BD03-EA3E262CE179}" type="datetime1">
              <a:rPr lang="ru-RU"/>
              <a:pPr>
                <a:defRPr/>
              </a:pPr>
              <a:t>11.05.2017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68FC6CE-CF63-436E-B277-A490C7F7CB75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="" xmlns:p14="http://schemas.microsoft.com/office/powerpoint/2010/main" val="23889208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7CC99B-D14E-4444-8E00-A35718B0FFB3}" type="datetime1">
              <a:rPr lang="ru-RU"/>
              <a:pPr>
                <a:defRPr/>
              </a:pPr>
              <a:t>11.05.2017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C19C45D-2C70-4AA3-8363-B1A391AA4E32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="" xmlns:p14="http://schemas.microsoft.com/office/powerpoint/2010/main" val="10601014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321001-8E11-41FA-9FBD-300936893750}" type="datetime1">
              <a:rPr lang="ru-RU"/>
              <a:pPr>
                <a:defRPr/>
              </a:pPr>
              <a:t>11.05.2017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D125934-2223-43F4-AFED-8AD336B392A8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="" xmlns:p14="http://schemas.microsoft.com/office/powerpoint/2010/main" val="28413478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239857-FA58-4BED-91D8-1A991A9BEA0B}" type="datetime1">
              <a:rPr lang="ru-RU"/>
              <a:pPr>
                <a:defRPr/>
              </a:pPr>
              <a:t>11.05.2017</a:t>
            </a:fld>
            <a:endParaRPr lang="ru-RU" dirty="0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56596FF-B8D5-4E97-B4B1-043B3CB1793B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="" xmlns:p14="http://schemas.microsoft.com/office/powerpoint/2010/main" val="8367488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7" descr="page_head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8763" cy="749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4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93F5CD-36F1-428B-A29C-1E076297700F}" type="datetime1">
              <a:rPr lang="ru-RU"/>
              <a:pPr>
                <a:defRPr/>
              </a:pPr>
              <a:t>11.05.2017</a:t>
            </a:fld>
            <a:endParaRPr lang="ru-RU" dirty="0"/>
          </a:p>
        </p:txBody>
      </p:sp>
      <p:sp>
        <p:nvSpPr>
          <p:cNvPr id="5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600"/>
            </a:lvl1pPr>
          </a:lstStyle>
          <a:p>
            <a:fld id="{1001883F-A93E-4CF4-8193-3A9951F45D38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="" xmlns:p14="http://schemas.microsoft.com/office/powerpoint/2010/main" val="6701343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7B1FC6-7B03-4D2F-9819-352C5858F77D}" type="datetime1">
              <a:rPr lang="ru-RU"/>
              <a:pPr>
                <a:defRPr/>
              </a:pPr>
              <a:t>11.05.2017</a:t>
            </a:fld>
            <a:endParaRPr lang="ru-RU" dirty="0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4279FCC-08EC-4238-BBFA-16FADBEFD31A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="" xmlns:p14="http://schemas.microsoft.com/office/powerpoint/2010/main" val="10324495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F0CA07-5039-4C1E-9A6E-FB933016B0A1}" type="datetime1">
              <a:rPr lang="ru-RU"/>
              <a:pPr>
                <a:defRPr/>
              </a:pPr>
              <a:t>11.05.2017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44B142C-6CFA-4625-875C-3CE30BD327C9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="" xmlns:p14="http://schemas.microsoft.com/office/powerpoint/2010/main" val="5492405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dirty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68FD86-5080-4571-B1E9-E9397A833958}" type="datetime1">
              <a:rPr lang="ru-RU"/>
              <a:pPr>
                <a:defRPr/>
              </a:pPr>
              <a:t>11.05.2017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9FF237D-D2C8-4E1F-BA44-C3A7F0CB95C8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="" xmlns:p14="http://schemas.microsoft.com/office/powerpoint/2010/main" val="7827867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en-US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en-US" smtClean="0"/>
              <a:t>Образец текста</a:t>
            </a:r>
          </a:p>
          <a:p>
            <a:pPr lvl="1"/>
            <a:r>
              <a:rPr lang="ru-RU" altLang="en-US" smtClean="0"/>
              <a:t>Второй уровень</a:t>
            </a:r>
          </a:p>
          <a:p>
            <a:pPr lvl="2"/>
            <a:r>
              <a:rPr lang="ru-RU" altLang="en-US" smtClean="0"/>
              <a:t>Третий уровень</a:t>
            </a:r>
          </a:p>
          <a:p>
            <a:pPr lvl="3"/>
            <a:r>
              <a:rPr lang="ru-RU" altLang="en-US" smtClean="0"/>
              <a:t>Четвертый уровень</a:t>
            </a:r>
          </a:p>
          <a:p>
            <a:pPr lvl="4"/>
            <a:r>
              <a:rPr lang="ru-RU" altLang="en-US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79A113E7-7B78-4D31-91FC-FFB2357851E0}" type="datetime1">
              <a:rPr lang="ru-RU"/>
              <a:pPr>
                <a:defRPr/>
              </a:pPr>
              <a:t>11.05.2017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fld id="{56FC4FBB-2F5A-4F3A-B126-8EC5139B992C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13" r:id="rId1"/>
    <p:sldLayoutId id="2147483914" r:id="rId2"/>
    <p:sldLayoutId id="2147483915" r:id="rId3"/>
    <p:sldLayoutId id="2147483916" r:id="rId4"/>
    <p:sldLayoutId id="2147483917" r:id="rId5"/>
    <p:sldLayoutId id="2147483923" r:id="rId6"/>
    <p:sldLayoutId id="2147483918" r:id="rId7"/>
    <p:sldLayoutId id="2147483919" r:id="rId8"/>
    <p:sldLayoutId id="2147483920" r:id="rId9"/>
    <p:sldLayoutId id="2147483921" r:id="rId10"/>
    <p:sldLayoutId id="2147483922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6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notesSlide" Target="../notesSlides/notesSlide12.xml"/><Relationship Id="rId7" Type="http://schemas.openxmlformats.org/officeDocument/2006/relationships/image" Target="../media/image22.png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21.jpeg"/><Relationship Id="rId5" Type="http://schemas.openxmlformats.org/officeDocument/2006/relationships/oleObject" Target="../embeddings/oleObject1.bin"/><Relationship Id="rId10" Type="http://schemas.openxmlformats.org/officeDocument/2006/relationships/image" Target="../media/image25.png"/><Relationship Id="rId4" Type="http://schemas.openxmlformats.org/officeDocument/2006/relationships/image" Target="../media/image20.jpeg"/><Relationship Id="rId9" Type="http://schemas.openxmlformats.org/officeDocument/2006/relationships/image" Target="../media/image24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jpeg"/><Relationship Id="rId3" Type="http://schemas.openxmlformats.org/officeDocument/2006/relationships/image" Target="../media/image22.png"/><Relationship Id="rId7" Type="http://schemas.openxmlformats.org/officeDocument/2006/relationships/image" Target="../media/image26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7" Type="http://schemas.openxmlformats.org/officeDocument/2006/relationships/image" Target="../media/image35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4.jpeg"/><Relationship Id="rId5" Type="http://schemas.openxmlformats.org/officeDocument/2006/relationships/image" Target="../media/image33.jpeg"/><Relationship Id="rId4" Type="http://schemas.openxmlformats.org/officeDocument/2006/relationships/image" Target="../media/image3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png"/><Relationship Id="rId3" Type="http://schemas.openxmlformats.org/officeDocument/2006/relationships/image" Target="../media/image38.emf"/><Relationship Id="rId7" Type="http://schemas.openxmlformats.org/officeDocument/2006/relationships/image" Target="../media/image42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1.png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emf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4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8.emf"/><Relationship Id="rId4" Type="http://schemas.openxmlformats.org/officeDocument/2006/relationships/image" Target="../media/image46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6.xml"/><Relationship Id="rId3" Type="http://schemas.openxmlformats.org/officeDocument/2006/relationships/diagramData" Target="../diagrams/data5.xml"/><Relationship Id="rId7" Type="http://schemas.openxmlformats.org/officeDocument/2006/relationships/diagramData" Target="../diagrams/data6.xml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5.xml"/><Relationship Id="rId11" Type="http://schemas.openxmlformats.org/officeDocument/2006/relationships/hyperlink" Target="http://ias.ficsk.ru/" TargetMode="External"/><Relationship Id="rId5" Type="http://schemas.openxmlformats.org/officeDocument/2006/relationships/diagramQuickStyle" Target="../diagrams/quickStyle5.xml"/><Relationship Id="rId10" Type="http://schemas.openxmlformats.org/officeDocument/2006/relationships/diagramColors" Target="../diagrams/colors6.xml"/><Relationship Id="rId4" Type="http://schemas.openxmlformats.org/officeDocument/2006/relationships/diagramLayout" Target="../diagrams/layout5.xml"/><Relationship Id="rId9" Type="http://schemas.openxmlformats.org/officeDocument/2006/relationships/diagramQuickStyle" Target="../diagrams/quickStyle6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49.png"/><Relationship Id="rId4" Type="http://schemas.openxmlformats.org/officeDocument/2006/relationships/image" Target="../media/image48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1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4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7" Type="http://schemas.openxmlformats.org/officeDocument/2006/relationships/image" Target="../media/image58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54.png"/><Relationship Id="rId5" Type="http://schemas.openxmlformats.org/officeDocument/2006/relationships/image" Target="../media/image57.png"/><Relationship Id="rId4" Type="http://schemas.openxmlformats.org/officeDocument/2006/relationships/image" Target="../media/image56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60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7" Type="http://schemas.openxmlformats.org/officeDocument/2006/relationships/diagramColors" Target="../diagrams/colors7.xml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6.xml"/><Relationship Id="rId6" Type="http://schemas.openxmlformats.org/officeDocument/2006/relationships/diagramQuickStyle" Target="../diagrams/quickStyle7.xml"/><Relationship Id="rId5" Type="http://schemas.openxmlformats.org/officeDocument/2006/relationships/diagramLayout" Target="../diagrams/layout7.xml"/><Relationship Id="rId4" Type="http://schemas.openxmlformats.org/officeDocument/2006/relationships/diagramData" Target="../diagrams/data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7" Type="http://schemas.openxmlformats.org/officeDocument/2006/relationships/diagramColors" Target="../diagrams/colors8.xml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6.xml"/><Relationship Id="rId6" Type="http://schemas.openxmlformats.org/officeDocument/2006/relationships/diagramQuickStyle" Target="../diagrams/quickStyle8.xml"/><Relationship Id="rId5" Type="http://schemas.openxmlformats.org/officeDocument/2006/relationships/diagramLayout" Target="../diagrams/layout8.xml"/><Relationship Id="rId4" Type="http://schemas.openxmlformats.org/officeDocument/2006/relationships/diagramData" Target="../diagrams/data8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62.png"/><Relationship Id="rId4" Type="http://schemas.openxmlformats.org/officeDocument/2006/relationships/image" Target="../media/image59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59.png"/><Relationship Id="rId4" Type="http://schemas.openxmlformats.org/officeDocument/2006/relationships/image" Target="../media/image64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67.png"/><Relationship Id="rId5" Type="http://schemas.openxmlformats.org/officeDocument/2006/relationships/image" Target="../media/image66.png"/><Relationship Id="rId4" Type="http://schemas.openxmlformats.org/officeDocument/2006/relationships/image" Target="../media/image65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70.png"/><Relationship Id="rId5" Type="http://schemas.openxmlformats.org/officeDocument/2006/relationships/image" Target="../media/image69.png"/><Relationship Id="rId4" Type="http://schemas.openxmlformats.org/officeDocument/2006/relationships/image" Target="../media/image68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74.png"/><Relationship Id="rId5" Type="http://schemas.openxmlformats.org/officeDocument/2006/relationships/image" Target="../media/image73.png"/><Relationship Id="rId4" Type="http://schemas.openxmlformats.org/officeDocument/2006/relationships/image" Target="../media/image7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78.jpeg"/><Relationship Id="rId5" Type="http://schemas.openxmlformats.org/officeDocument/2006/relationships/image" Target="../media/image77.png"/><Relationship Id="rId4" Type="http://schemas.openxmlformats.org/officeDocument/2006/relationships/image" Target="../media/image76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7" Type="http://schemas.openxmlformats.org/officeDocument/2006/relationships/diagramColors" Target="../diagrams/colors9.xml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6.xml"/><Relationship Id="rId6" Type="http://schemas.openxmlformats.org/officeDocument/2006/relationships/diagramQuickStyle" Target="../diagrams/quickStyle9.xml"/><Relationship Id="rId5" Type="http://schemas.openxmlformats.org/officeDocument/2006/relationships/diagramLayout" Target="../diagrams/layout9.xml"/><Relationship Id="rId4" Type="http://schemas.openxmlformats.org/officeDocument/2006/relationships/diagramData" Target="../diagrams/data9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82.png"/><Relationship Id="rId5" Type="http://schemas.openxmlformats.org/officeDocument/2006/relationships/image" Target="../media/image81.png"/><Relationship Id="rId4" Type="http://schemas.openxmlformats.org/officeDocument/2006/relationships/image" Target="../media/image79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84.png"/><Relationship Id="rId4" Type="http://schemas.openxmlformats.org/officeDocument/2006/relationships/image" Target="../media/image83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86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png"/><Relationship Id="rId7" Type="http://schemas.openxmlformats.org/officeDocument/2006/relationships/image" Target="../media/image91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90.png"/><Relationship Id="rId5" Type="http://schemas.openxmlformats.org/officeDocument/2006/relationships/image" Target="../media/image89.png"/><Relationship Id="rId4" Type="http://schemas.openxmlformats.org/officeDocument/2006/relationships/image" Target="../media/image88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93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Relationship Id="rId4" Type="http://schemas.openxmlformats.org/officeDocument/2006/relationships/chart" Target="../charts/char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3.xml"/><Relationship Id="rId3" Type="http://schemas.openxmlformats.org/officeDocument/2006/relationships/diagramData" Target="../diagrams/data2.xml"/><Relationship Id="rId7" Type="http://schemas.openxmlformats.org/officeDocument/2006/relationships/diagramData" Target="../diagrams/data3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10" Type="http://schemas.openxmlformats.org/officeDocument/2006/relationships/diagramColors" Target="../diagrams/colors3.xml"/><Relationship Id="rId4" Type="http://schemas.openxmlformats.org/officeDocument/2006/relationships/diagramLayout" Target="../diagrams/layout2.xml"/><Relationship Id="rId9" Type="http://schemas.openxmlformats.org/officeDocument/2006/relationships/diagramQuickStyle" Target="../diagrams/quickStyl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4" descr="titl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763" y="2057400"/>
            <a:ext cx="9148763" cy="480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Прямоугольник 13"/>
          <p:cNvSpPr/>
          <p:nvPr/>
        </p:nvSpPr>
        <p:spPr>
          <a:xfrm>
            <a:off x="2051050" y="2997200"/>
            <a:ext cx="6391275" cy="13843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800" b="1" cap="small" dirty="0">
              <a:solidFill>
                <a:schemeClr val="bg1"/>
              </a:solidFill>
              <a:latin typeface="Calibri" pitchFamily="34" charset="-52"/>
              <a:ea typeface="ヒラギノ角ゴ Pro W3" pitchFamily="-48" charset="-128"/>
              <a:cs typeface="Arial" charset="0"/>
            </a:endParaRP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cap="small" dirty="0">
                <a:solidFill>
                  <a:schemeClr val="bg1"/>
                </a:solidFill>
                <a:latin typeface="Calibri" pitchFamily="34" charset="-52"/>
                <a:ea typeface="ヒラギノ角ゴ Pro W3" pitchFamily="-48" charset="-128"/>
                <a:cs typeface="Arial" charset="0"/>
              </a:rPr>
              <a:t>Единое информационное пространство </a:t>
            </a:r>
            <a:endParaRPr lang="en-US" sz="2800" b="1" cap="small" dirty="0">
              <a:solidFill>
                <a:schemeClr val="bg1"/>
              </a:solidFill>
              <a:latin typeface="Calibri" pitchFamily="34" charset="-52"/>
              <a:ea typeface="ヒラギノ角ゴ Pro W3" pitchFamily="-48" charset="-128"/>
              <a:cs typeface="Arial" charset="0"/>
            </a:endParaRP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cap="small" dirty="0">
                <a:solidFill>
                  <a:schemeClr val="bg1"/>
                </a:solidFill>
                <a:latin typeface="Calibri" pitchFamily="34" charset="-52"/>
                <a:ea typeface="ヒラギノ角ゴ Pro W3" pitchFamily="-48" charset="-128"/>
                <a:cs typeface="Arial" charset="0"/>
              </a:rPr>
              <a:t>Службы крови</a:t>
            </a:r>
          </a:p>
        </p:txBody>
      </p:sp>
      <p:sp>
        <p:nvSpPr>
          <p:cNvPr id="3076" name="TextBox 1"/>
          <p:cNvSpPr txBox="1">
            <a:spLocks noChangeArrowheads="1"/>
          </p:cNvSpPr>
          <p:nvPr/>
        </p:nvSpPr>
        <p:spPr bwMode="auto">
          <a:xfrm>
            <a:off x="1643042" y="5072074"/>
            <a:ext cx="7358114" cy="13111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ru-RU" sz="1800" b="1" dirty="0" smtClean="0">
                <a:solidFill>
                  <a:schemeClr val="bg1"/>
                </a:solidFill>
                <a:cs typeface="Calibri" pitchFamily="34" charset="0"/>
              </a:rPr>
              <a:t>Глазов Ярослав Николаевич</a:t>
            </a:r>
          </a:p>
          <a:p>
            <a:pPr>
              <a:buNone/>
            </a:pPr>
            <a:r>
              <a:rPr lang="ru-RU" sz="1800" dirty="0" smtClean="0">
                <a:solidFill>
                  <a:schemeClr val="bg1"/>
                </a:solidFill>
                <a:cs typeface="Calibri" pitchFamily="34" charset="0"/>
              </a:rPr>
              <a:t>Заведующий отделением заготовки и фракционировании крови</a:t>
            </a:r>
          </a:p>
          <a:p>
            <a:pPr>
              <a:buNone/>
            </a:pPr>
            <a:r>
              <a:rPr lang="ru-RU" sz="1800" dirty="0" smtClean="0">
                <a:solidFill>
                  <a:schemeClr val="bg1"/>
                </a:solidFill>
                <a:cs typeface="Calibri" pitchFamily="34" charset="0"/>
              </a:rPr>
              <a:t>ФГБУЗ Центр крови ФМБА России, ассистент кафедры трансфузиологии ФГБОУ ДПО ИПК ФМБА России г.Москва</a:t>
            </a:r>
          </a:p>
        </p:txBody>
      </p:sp>
      <p:pic>
        <p:nvPicPr>
          <p:cNvPr id="3077" name="Picture 6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7400" y="147638"/>
            <a:ext cx="7096125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8" name="Picture 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669" t="21304" r="16261" b="23521"/>
          <a:stretch>
            <a:fillRect/>
          </a:stretch>
        </p:blipFill>
        <p:spPr bwMode="auto">
          <a:xfrm>
            <a:off x="93663" y="38100"/>
            <a:ext cx="1927225" cy="1035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43063" y="44450"/>
            <a:ext cx="7264400" cy="636588"/>
          </a:xfrm>
        </p:spPr>
        <p:txBody>
          <a:bodyPr rtlCol="0">
            <a:normAutofit/>
          </a:bodyPr>
          <a:lstStyle/>
          <a:p>
            <a:pPr defTabSz="912813" fontAlgn="auto">
              <a:spcAft>
                <a:spcPts val="0"/>
              </a:spcAft>
              <a:defRPr/>
            </a:pPr>
            <a:r>
              <a:rPr lang="ru-RU" sz="2400" b="1" cap="all" dirty="0" smtClean="0">
                <a:solidFill>
                  <a:schemeClr val="bg1"/>
                </a:solidFill>
              </a:rPr>
              <a:t>Физическая Схема взаимодействия ЕИБД</a:t>
            </a:r>
            <a:endParaRPr lang="ru-RU" sz="2400" b="1" cap="all" dirty="0">
              <a:solidFill>
                <a:schemeClr val="bg1"/>
              </a:solidFill>
              <a:ea typeface="ヒラギノ角ゴ Pro W3"/>
              <a:cs typeface="ヒラギノ角ゴ Pro W3"/>
            </a:endParaRPr>
          </a:p>
        </p:txBody>
      </p:sp>
      <p:sp>
        <p:nvSpPr>
          <p:cNvPr id="6147" name="Номер слайда 2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638D3890-9D7C-4B4C-80E4-BCE3ED22D78C}" type="slidenum">
              <a:rPr lang="ru-RU" altLang="ru-RU" sz="160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10</a:t>
            </a:fld>
            <a:endParaRPr lang="ru-RU" altLang="ru-RU" sz="1600">
              <a:solidFill>
                <a:srgbClr val="898989"/>
              </a:solidFill>
            </a:endParaRPr>
          </a:p>
        </p:txBody>
      </p:sp>
      <p:pic>
        <p:nvPicPr>
          <p:cNvPr id="6148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375" y="1123585"/>
            <a:ext cx="7818065" cy="51137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1883F-A93E-4CF4-8193-3A9951F45D38}" type="slidenum">
              <a:rPr lang="ru-RU" altLang="ru-RU" smtClean="0"/>
              <a:pPr/>
              <a:t>11</a:t>
            </a:fld>
            <a:endParaRPr lang="ru-RU" altLang="ru-RU"/>
          </a:p>
        </p:txBody>
      </p:sp>
      <p:graphicFrame>
        <p:nvGraphicFramePr>
          <p:cNvPr id="4" name="Схема 3"/>
          <p:cNvGraphicFramePr/>
          <p:nvPr>
            <p:extLst>
              <p:ext uri="{D42A27DB-BD31-4B8C-83A1-F6EECF244321}">
                <p14:modId xmlns="" xmlns:p14="http://schemas.microsoft.com/office/powerpoint/2010/main" val="930847967"/>
              </p:ext>
            </p:extLst>
          </p:nvPr>
        </p:nvGraphicFramePr>
        <p:xfrm>
          <a:off x="2771800" y="1484784"/>
          <a:ext cx="7272808" cy="49123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1643063" y="44450"/>
            <a:ext cx="7264400" cy="636588"/>
          </a:xfrm>
        </p:spPr>
        <p:txBody>
          <a:bodyPr rtlCol="0">
            <a:normAutofit/>
          </a:bodyPr>
          <a:lstStyle/>
          <a:p>
            <a:pPr defTabSz="912813" fontAlgn="auto">
              <a:spcAft>
                <a:spcPts val="0"/>
              </a:spcAft>
              <a:defRPr/>
            </a:pPr>
            <a:r>
              <a:rPr lang="ru-RU" sz="2400" b="1" cap="all" dirty="0" smtClean="0">
                <a:solidFill>
                  <a:schemeClr val="bg1"/>
                </a:solidFill>
              </a:rPr>
              <a:t>Подсистемы </a:t>
            </a:r>
            <a:r>
              <a:rPr lang="ru-RU" sz="2400" b="1" cap="all" dirty="0" err="1" smtClean="0">
                <a:solidFill>
                  <a:schemeClr val="bg1"/>
                </a:solidFill>
              </a:rPr>
              <a:t>еибд</a:t>
            </a:r>
            <a:endParaRPr lang="ru-RU" sz="2400" b="1" cap="all" dirty="0">
              <a:solidFill>
                <a:schemeClr val="bg1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79512" y="1556792"/>
            <a:ext cx="3672408" cy="38164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00050" indent="-400050" eaLnBrk="1" hangingPunct="1">
              <a:buFont typeface="Courier New" panose="02070309020205020404" pitchFamily="49" charset="0"/>
              <a:buChar char="o"/>
              <a:defRPr/>
            </a:pPr>
            <a:r>
              <a:rPr lang="ru-RU" sz="16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АИСТ</a:t>
            </a:r>
          </a:p>
          <a:p>
            <a:pPr marL="857250" lvl="1" indent="-400050" eaLnBrk="1" hangingPunct="1">
              <a:buFont typeface="Courier New" panose="02070309020205020404" pitchFamily="49" charset="0"/>
              <a:buChar char="o"/>
              <a:defRPr/>
            </a:pPr>
            <a:r>
              <a:rPr lang="ru-RU" sz="14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Производственные модули (в настоящее время их 25)</a:t>
            </a:r>
          </a:p>
          <a:p>
            <a:pPr marL="857250" lvl="1" indent="-400050" eaLnBrk="1" hangingPunct="1">
              <a:buFont typeface="Courier New" panose="02070309020205020404" pitchFamily="49" charset="0"/>
              <a:buChar char="o"/>
              <a:defRPr/>
            </a:pPr>
            <a:r>
              <a:rPr lang="ru-RU" sz="14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Модернизированная АИСТ</a:t>
            </a:r>
          </a:p>
          <a:p>
            <a:pPr marL="400050" indent="-400050" eaLnBrk="1" hangingPunct="1">
              <a:buFont typeface="Courier New" panose="02070309020205020404" pitchFamily="49" charset="0"/>
              <a:buChar char="o"/>
              <a:defRPr/>
            </a:pPr>
            <a:endParaRPr lang="ru-RU" sz="1600" dirty="0" smtClean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00050" indent="-400050" eaLnBrk="1" hangingPunct="1">
              <a:buFont typeface="Courier New" panose="02070309020205020404" pitchFamily="49" charset="0"/>
              <a:buChar char="o"/>
              <a:defRPr/>
            </a:pPr>
            <a:r>
              <a:rPr lang="ru-RU" sz="16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Лабораторная информационная система</a:t>
            </a:r>
            <a:endParaRPr lang="ru-RU" sz="1600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00050" indent="-400050" eaLnBrk="1" hangingPunct="1">
              <a:buFont typeface="Courier New" panose="02070309020205020404" pitchFamily="49" charset="0"/>
              <a:buChar char="o"/>
              <a:defRPr/>
            </a:pPr>
            <a:endParaRPr lang="ru-RU" sz="1600" dirty="0" smtClean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00050" indent="-400050" eaLnBrk="1" hangingPunct="1">
              <a:buFont typeface="Courier New" panose="02070309020205020404" pitchFamily="49" charset="0"/>
              <a:buChar char="o"/>
              <a:defRPr/>
            </a:pPr>
            <a:r>
              <a:rPr lang="ru-RU" sz="16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ИАС</a:t>
            </a:r>
            <a:endParaRPr lang="ru-RU" sz="1600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857250" lvl="1" indent="-400050" eaLnBrk="1" hangingPunct="1">
              <a:buFont typeface="Courier New" panose="02070309020205020404" pitchFamily="49" charset="0"/>
              <a:buChar char="o"/>
              <a:defRPr/>
            </a:pPr>
            <a:r>
              <a:rPr lang="ru-RU" sz="14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Корпоративный информационный портал</a:t>
            </a:r>
          </a:p>
          <a:p>
            <a:pPr marL="857250" lvl="1" indent="-400050" eaLnBrk="1" hangingPunct="1">
              <a:buFont typeface="Courier New" panose="02070309020205020404" pitchFamily="49" charset="0"/>
              <a:buChar char="o"/>
              <a:defRPr/>
            </a:pPr>
            <a:r>
              <a:rPr lang="ru-RU" sz="14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Аналитические и коммуникационные модули</a:t>
            </a:r>
          </a:p>
          <a:p>
            <a:pPr marL="400050" indent="-400050" eaLnBrk="1" hangingPunct="1">
              <a:buFont typeface="Courier New" panose="02070309020205020404" pitchFamily="49" charset="0"/>
              <a:buChar char="o"/>
              <a:defRPr/>
            </a:pPr>
            <a:r>
              <a:rPr lang="ru-RU" sz="16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Система защиты </a:t>
            </a:r>
            <a:r>
              <a:rPr lang="ru-RU" sz="16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информации (СЗИ</a:t>
            </a:r>
            <a:r>
              <a:rPr lang="ru-RU" sz="16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marL="400050" indent="-400050" eaLnBrk="1" hangingPunct="1">
              <a:buFont typeface="Courier New" panose="02070309020205020404" pitchFamily="49" charset="0"/>
              <a:buChar char="o"/>
              <a:defRPr/>
            </a:pPr>
            <a:r>
              <a:rPr lang="ru-RU" sz="16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Модуль обмена данными</a:t>
            </a:r>
            <a:endParaRPr lang="ru-RU" sz="1600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3681715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1883F-A93E-4CF4-8193-3A9951F45D38}" type="slidenum">
              <a:rPr lang="ru-RU" altLang="ru-RU" smtClean="0"/>
              <a:pPr/>
              <a:t>12</a:t>
            </a:fld>
            <a:endParaRPr lang="ru-RU" altLang="ru-RU"/>
          </a:p>
        </p:txBody>
      </p:sp>
      <p:pic>
        <p:nvPicPr>
          <p:cNvPr id="4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22" y="836712"/>
            <a:ext cx="8994451" cy="54726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1643063" y="44450"/>
            <a:ext cx="7264400" cy="636588"/>
          </a:xfrm>
        </p:spPr>
        <p:txBody>
          <a:bodyPr rtlCol="0">
            <a:normAutofit/>
          </a:bodyPr>
          <a:lstStyle/>
          <a:p>
            <a:pPr defTabSz="912813" fontAlgn="auto">
              <a:spcAft>
                <a:spcPts val="0"/>
              </a:spcAft>
              <a:defRPr/>
            </a:pPr>
            <a:r>
              <a:rPr lang="ru-RU" sz="2000" b="1" cap="all" dirty="0" smtClean="0">
                <a:solidFill>
                  <a:schemeClr val="bg1"/>
                </a:solidFill>
              </a:rPr>
              <a:t>Базовый технологический процесс АИСТ</a:t>
            </a:r>
            <a:endParaRPr lang="ru-RU" sz="2000" b="1" cap="all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03756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43063" y="44450"/>
            <a:ext cx="7264400" cy="636588"/>
          </a:xfrm>
        </p:spPr>
        <p:txBody>
          <a:bodyPr rtlCol="0">
            <a:normAutofit/>
          </a:bodyPr>
          <a:lstStyle/>
          <a:p>
            <a:pPr defTabSz="912813" fontAlgn="auto">
              <a:spcAft>
                <a:spcPts val="0"/>
              </a:spcAft>
              <a:defRPr/>
            </a:pPr>
            <a:r>
              <a:rPr lang="ru-RU" sz="2000" b="1" cap="all" dirty="0" smtClean="0">
                <a:solidFill>
                  <a:schemeClr val="bg1"/>
                </a:solidFill>
              </a:rPr>
              <a:t>Текущая версия АИСТ</a:t>
            </a:r>
            <a:endParaRPr lang="ru-RU" sz="2000" b="1" cap="all" dirty="0">
              <a:solidFill>
                <a:schemeClr val="bg1"/>
              </a:solidFill>
            </a:endParaRPr>
          </a:p>
        </p:txBody>
      </p:sp>
      <p:sp>
        <p:nvSpPr>
          <p:cNvPr id="15363" name="Номер слайда 2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E771D608-F904-435F-9E8E-5B6EB9425CE7}" type="slidenum">
              <a:rPr lang="ru-RU" altLang="ru-RU" sz="160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13</a:t>
            </a:fld>
            <a:endParaRPr lang="ru-RU" altLang="ru-RU" sz="1600">
              <a:solidFill>
                <a:srgbClr val="898989"/>
              </a:solidFill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83679" y="3396194"/>
            <a:ext cx="4104456" cy="3033477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13" y="3613069"/>
            <a:ext cx="4735747" cy="2599728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827669"/>
            <a:ext cx="4840853" cy="2657426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927814" y="827669"/>
            <a:ext cx="4216186" cy="231451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49798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43063" y="44450"/>
            <a:ext cx="7264400" cy="636588"/>
          </a:xfrm>
        </p:spPr>
        <p:txBody>
          <a:bodyPr rtlCol="0">
            <a:normAutofit/>
          </a:bodyPr>
          <a:lstStyle/>
          <a:p>
            <a:pPr defTabSz="912813" fontAlgn="auto">
              <a:spcAft>
                <a:spcPts val="0"/>
              </a:spcAft>
              <a:defRPr/>
            </a:pPr>
            <a:r>
              <a:rPr lang="ru-RU" sz="2000" b="1" cap="all" dirty="0" smtClean="0">
                <a:solidFill>
                  <a:schemeClr val="bg1"/>
                </a:solidFill>
              </a:rPr>
              <a:t>Обновленная версия АИСТ</a:t>
            </a:r>
            <a:endParaRPr lang="ru-RU" sz="2000" b="1" cap="all" dirty="0">
              <a:solidFill>
                <a:schemeClr val="bg1"/>
              </a:solidFill>
            </a:endParaRPr>
          </a:p>
        </p:txBody>
      </p:sp>
      <p:sp>
        <p:nvSpPr>
          <p:cNvPr id="15363" name="Номер слайда 2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E771D608-F904-435F-9E8E-5B6EB9425CE7}" type="slidenum">
              <a:rPr lang="ru-RU" altLang="ru-RU" sz="160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14</a:t>
            </a:fld>
            <a:endParaRPr lang="ru-RU" altLang="ru-RU" sz="1600">
              <a:solidFill>
                <a:srgbClr val="898989"/>
              </a:solidFill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99" y="764704"/>
            <a:ext cx="4804841" cy="277189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graphicFrame>
        <p:nvGraphicFramePr>
          <p:cNvPr id="11" name="Объект 10"/>
          <p:cNvGraphicFramePr>
            <a:graphicFrameLocks noChangeAspect="1"/>
          </p:cNvGraphicFramePr>
          <p:nvPr>
            <p:extLst/>
          </p:nvPr>
        </p:nvGraphicFramePr>
        <p:xfrm>
          <a:off x="251520" y="3140968"/>
          <a:ext cx="5132421" cy="3310631"/>
        </p:xfrm>
        <a:graphic>
          <a:graphicData uri="http://schemas.openxmlformats.org/presentationml/2006/ole">
            <p:oleObj spid="_x0000_s1034" name="Image" r:id="rId5" imgW="10374603" imgH="6692063" progId="">
              <p:embed/>
            </p:oleObj>
          </a:graphicData>
        </a:graphic>
      </p:graphicFrame>
      <p:pic>
        <p:nvPicPr>
          <p:cNvPr id="12" name="Рисунок 1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2040" y="840551"/>
            <a:ext cx="4084578" cy="276739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5272" y="2945390"/>
            <a:ext cx="4018873" cy="32447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3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730" y="3679465"/>
            <a:ext cx="1378815" cy="15803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4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9584" y="4058686"/>
            <a:ext cx="1346750" cy="1415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5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3934" y="4444039"/>
            <a:ext cx="2079675" cy="11650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14526172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43063" y="44450"/>
            <a:ext cx="7264400" cy="636588"/>
          </a:xfrm>
        </p:spPr>
        <p:txBody>
          <a:bodyPr rtlCol="0">
            <a:normAutofit/>
          </a:bodyPr>
          <a:lstStyle/>
          <a:p>
            <a:pPr defTabSz="912813" fontAlgn="auto">
              <a:spcAft>
                <a:spcPts val="0"/>
              </a:spcAft>
              <a:defRPr/>
            </a:pPr>
            <a:r>
              <a:rPr lang="ru-RU" sz="2000" b="1" cap="all" dirty="0" smtClean="0">
                <a:solidFill>
                  <a:schemeClr val="bg1"/>
                </a:solidFill>
              </a:rPr>
              <a:t>Лабораторная информационная система</a:t>
            </a:r>
            <a:endParaRPr lang="ru-RU" sz="2000" b="1" cap="all" dirty="0">
              <a:solidFill>
                <a:schemeClr val="bg1"/>
              </a:solidFill>
            </a:endParaRPr>
          </a:p>
        </p:txBody>
      </p:sp>
      <p:sp>
        <p:nvSpPr>
          <p:cNvPr id="16387" name="Номер слайда 2"/>
          <p:cNvSpPr>
            <a:spLocks noGrp="1"/>
          </p:cNvSpPr>
          <p:nvPr>
            <p:ph type="sldNum" sz="quarter" idx="12"/>
          </p:nvPr>
        </p:nvSpPr>
        <p:spPr bwMode="auto">
          <a:xfrm>
            <a:off x="6553200" y="6180138"/>
            <a:ext cx="2133600" cy="365125"/>
          </a:xfr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7216A74F-F032-4DCD-A369-75B9F8CCC7BF}" type="slidenum">
              <a:rPr lang="ru-RU" altLang="ru-RU" sz="160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15</a:t>
            </a:fld>
            <a:endParaRPr lang="ru-RU" altLang="ru-RU" sz="1600">
              <a:solidFill>
                <a:srgbClr val="898989"/>
              </a:solidFill>
            </a:endParaRPr>
          </a:p>
        </p:txBody>
      </p:sp>
      <p:pic>
        <p:nvPicPr>
          <p:cNvPr id="1638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2852738"/>
            <a:ext cx="4178300" cy="3373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7188" y="3652838"/>
            <a:ext cx="1433512" cy="1643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90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02313" y="4038600"/>
            <a:ext cx="1400175" cy="1471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91" name="Picture 5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7588" y="4433888"/>
            <a:ext cx="2162175" cy="1211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92" name="Текст 2"/>
          <p:cNvSpPr txBox="1">
            <a:spLocks/>
          </p:cNvSpPr>
          <p:nvPr/>
        </p:nvSpPr>
        <p:spPr bwMode="auto">
          <a:xfrm>
            <a:off x="5364163" y="1082675"/>
            <a:ext cx="1944687" cy="1655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marL="342900" indent="-34290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Wingdings" panose="05000000000000000000" pitchFamily="2" charset="2"/>
              <a:buChar char="Ø"/>
            </a:pPr>
            <a:r>
              <a:rPr lang="en-US" altLang="ru-RU" sz="2000">
                <a:solidFill>
                  <a:srgbClr val="006991"/>
                </a:solidFill>
              </a:rPr>
              <a:t>AutoVue</a:t>
            </a:r>
            <a:endParaRPr lang="ru-RU" altLang="ru-RU" sz="2000">
              <a:solidFill>
                <a:srgbClr val="006991"/>
              </a:solidFill>
            </a:endParaRPr>
          </a:p>
          <a:p>
            <a:pPr eaLnBrk="1" hangingPunct="1">
              <a:spcBef>
                <a:spcPct val="0"/>
              </a:spcBef>
              <a:buFont typeface="Wingdings" panose="05000000000000000000" pitchFamily="2" charset="2"/>
              <a:buChar char="Ø"/>
            </a:pPr>
            <a:r>
              <a:rPr lang="en-US" altLang="ru-RU" sz="2000">
                <a:solidFill>
                  <a:srgbClr val="006991"/>
                </a:solidFill>
              </a:rPr>
              <a:t>HemOS</a:t>
            </a:r>
          </a:p>
          <a:p>
            <a:pPr eaLnBrk="1" hangingPunct="1">
              <a:spcBef>
                <a:spcPct val="0"/>
              </a:spcBef>
              <a:buFont typeface="Wingdings" panose="05000000000000000000" pitchFamily="2" charset="2"/>
              <a:buChar char="Ø"/>
            </a:pPr>
            <a:r>
              <a:rPr lang="en-US" altLang="ru-RU" sz="2000">
                <a:solidFill>
                  <a:srgbClr val="006991"/>
                </a:solidFill>
              </a:rPr>
              <a:t>Qwalys</a:t>
            </a:r>
          </a:p>
          <a:p>
            <a:pPr eaLnBrk="1" hangingPunct="1">
              <a:spcBef>
                <a:spcPct val="0"/>
              </a:spcBef>
              <a:buFont typeface="Wingdings" panose="05000000000000000000" pitchFamily="2" charset="2"/>
              <a:buChar char="Ø"/>
            </a:pPr>
            <a:r>
              <a:rPr lang="en-US" altLang="ru-RU" sz="2000">
                <a:solidFill>
                  <a:srgbClr val="006991"/>
                </a:solidFill>
              </a:rPr>
              <a:t>Evolis</a:t>
            </a:r>
            <a:endParaRPr lang="ru-RU" altLang="ru-RU" sz="2000">
              <a:solidFill>
                <a:srgbClr val="006991"/>
              </a:solidFill>
            </a:endParaRPr>
          </a:p>
        </p:txBody>
      </p:sp>
      <p:pic>
        <p:nvPicPr>
          <p:cNvPr id="16393" name="Picture 44" descr="gold fade shape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8188" y="920750"/>
            <a:ext cx="1976437" cy="1931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Блок-схема: процесс 17"/>
          <p:cNvSpPr/>
          <p:nvPr/>
        </p:nvSpPr>
        <p:spPr>
          <a:xfrm>
            <a:off x="468313" y="1514475"/>
            <a:ext cx="2778125" cy="792163"/>
          </a:xfrm>
          <a:prstGeom prst="flowChartProcess">
            <a:avLst/>
          </a:prstGeom>
          <a:gradFill flip="none" rotWithShape="1">
            <a:gsLst>
              <a:gs pos="0">
                <a:schemeClr val="accent5">
                  <a:lumMod val="75000"/>
                  <a:shade val="30000"/>
                  <a:satMod val="115000"/>
                </a:schemeClr>
              </a:gs>
              <a:gs pos="50000">
                <a:schemeClr val="accent5">
                  <a:lumMod val="75000"/>
                  <a:shade val="67500"/>
                  <a:satMod val="115000"/>
                </a:schemeClr>
              </a:gs>
              <a:gs pos="100000">
                <a:schemeClr val="accent5">
                  <a:lumMod val="75000"/>
                  <a:shade val="100000"/>
                  <a:satMod val="115000"/>
                </a:schemeClr>
              </a:gs>
            </a:gsLst>
            <a:lin ang="16200000" scaled="1"/>
            <a:tileRect/>
          </a:gradFill>
          <a:ln w="19050">
            <a:solidFill>
              <a:schemeClr val="bg1">
                <a:lumMod val="75000"/>
              </a:schemeClr>
            </a:solidFill>
          </a:ln>
          <a:effectLst>
            <a:outerShdw blurRad="152400" dir="5400000" sx="90000" sy="-19000" rotWithShape="0">
              <a:prstClr val="black">
                <a:alpha val="2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ru-RU" sz="1200" b="1" dirty="0" smtClean="0">
                <a:solidFill>
                  <a:schemeClr val="bg1"/>
                </a:solidFill>
              </a:rPr>
              <a:t>Лабораторная информационная система</a:t>
            </a:r>
            <a:endParaRPr lang="ru-RU" sz="1200" b="1" dirty="0">
              <a:solidFill>
                <a:schemeClr val="bg1"/>
              </a:solidFill>
            </a:endParaRPr>
          </a:p>
        </p:txBody>
      </p:sp>
      <p:pic>
        <p:nvPicPr>
          <p:cNvPr id="16395" name="Рисунок 3" descr="autovue.jp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3435350"/>
            <a:ext cx="4133850" cy="2259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1883F-A93E-4CF4-8193-3A9951F45D38}" type="slidenum">
              <a:rPr lang="ru-RU" altLang="ru-RU" smtClean="0"/>
              <a:pPr/>
              <a:t>16</a:t>
            </a:fld>
            <a:endParaRPr lang="ru-RU" altLang="ru-RU"/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1643063" y="44450"/>
            <a:ext cx="7264400" cy="636588"/>
          </a:xfrm>
        </p:spPr>
        <p:txBody>
          <a:bodyPr rtlCol="0">
            <a:normAutofit/>
          </a:bodyPr>
          <a:lstStyle/>
          <a:p>
            <a:pPr defTabSz="912813" fontAlgn="auto">
              <a:spcAft>
                <a:spcPts val="0"/>
              </a:spcAft>
              <a:defRPr/>
            </a:pPr>
            <a:r>
              <a:rPr lang="ru-RU" sz="2400" b="1" cap="all" dirty="0" smtClean="0">
                <a:solidFill>
                  <a:schemeClr val="bg1"/>
                </a:solidFill>
              </a:rPr>
              <a:t>Информационно-аналитическая система</a:t>
            </a:r>
            <a:endParaRPr lang="ru-RU" sz="2400" b="1" cap="all" dirty="0">
              <a:solidFill>
                <a:schemeClr val="bg1"/>
              </a:solidFill>
            </a:endParaRPr>
          </a:p>
        </p:txBody>
      </p:sp>
      <p:pic>
        <p:nvPicPr>
          <p:cNvPr id="5" name="Picture 9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2044" y="1057650"/>
            <a:ext cx="6919912" cy="4881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25281751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6" descr="http://www.ciney.be/uploads/agenda/pc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9140"/>
          <a:stretch>
            <a:fillRect/>
          </a:stretch>
        </p:blipFill>
        <p:spPr bwMode="auto">
          <a:xfrm>
            <a:off x="838200" y="765175"/>
            <a:ext cx="7748588" cy="5616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43063" y="44450"/>
            <a:ext cx="7264400" cy="636588"/>
          </a:xfrm>
        </p:spPr>
        <p:txBody>
          <a:bodyPr rtlCol="0">
            <a:normAutofit/>
          </a:bodyPr>
          <a:lstStyle/>
          <a:p>
            <a:pPr defTabSz="912813" fontAlgn="auto">
              <a:spcAft>
                <a:spcPts val="0"/>
              </a:spcAft>
              <a:defRPr/>
            </a:pPr>
            <a:r>
              <a:rPr lang="ru-RU" sz="2000" b="1" cap="all" dirty="0">
                <a:solidFill>
                  <a:schemeClr val="bg1"/>
                </a:solidFill>
                <a:ea typeface="ヒラギノ角ゴ Pro W3"/>
                <a:cs typeface="ヒラギノ角ゴ Pro W3"/>
              </a:rPr>
              <a:t>Основные характеристики </a:t>
            </a:r>
            <a:r>
              <a:rPr lang="ru-RU" sz="2000" b="1" cap="all" dirty="0" smtClean="0">
                <a:solidFill>
                  <a:schemeClr val="bg1"/>
                </a:solidFill>
                <a:ea typeface="ヒラギノ角ゴ Pro W3"/>
                <a:cs typeface="ヒラギノ角ゴ Pro W3"/>
              </a:rPr>
              <a:t>ИАС</a:t>
            </a:r>
            <a:endParaRPr lang="ru-RU" sz="2000" b="1" cap="all" dirty="0">
              <a:solidFill>
                <a:schemeClr val="bg1"/>
              </a:solidFill>
              <a:ea typeface="ヒラギノ角ゴ Pro W3"/>
              <a:cs typeface="ヒラギノ角ゴ Pro W3"/>
            </a:endParaRPr>
          </a:p>
        </p:txBody>
      </p:sp>
      <p:sp>
        <p:nvSpPr>
          <p:cNvPr id="6148" name="Номер слайда 2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1055D22E-F530-416E-BAA2-43D678002EC9}" type="slidenum">
              <a:rPr lang="ru-RU" altLang="ru-RU" sz="160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17</a:t>
            </a:fld>
            <a:endParaRPr lang="ru-RU" altLang="ru-RU" sz="1600">
              <a:solidFill>
                <a:srgbClr val="898989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63550" y="765175"/>
            <a:ext cx="8497888" cy="5910263"/>
          </a:xfrm>
          <a:prstGeom prst="rect">
            <a:avLst/>
          </a:prstGeom>
          <a:solidFill>
            <a:schemeClr val="bg1">
              <a:alpha val="85000"/>
            </a:schemeClr>
          </a:solidFill>
        </p:spPr>
        <p:txBody>
          <a:bodyPr>
            <a:spAutoFit/>
          </a:bodyPr>
          <a:lstStyle/>
          <a:p>
            <a:pPr marL="400050" indent="-400050" eaLnBrk="1" hangingPunct="1">
              <a:lnSpc>
                <a:spcPct val="150000"/>
              </a:lnSpc>
              <a:buClr>
                <a:srgbClr val="00B050"/>
              </a:buClr>
              <a:buFont typeface="Wingdings" panose="05000000000000000000" pitchFamily="2" charset="2"/>
              <a:buChar char="v"/>
              <a:defRPr/>
            </a:pPr>
            <a:endParaRPr lang="ru-RU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00050" indent="-400050" eaLnBrk="1" hangingPunct="1">
              <a:lnSpc>
                <a:spcPct val="150000"/>
              </a:lnSpc>
              <a:buClr>
                <a:schemeClr val="accent1">
                  <a:lumMod val="75000"/>
                </a:schemeClr>
              </a:buClr>
              <a:buSzPct val="120000"/>
              <a:buFont typeface="Arial" panose="020B0604020202020204" pitchFamily="34" charset="0"/>
              <a:buChar char="•"/>
              <a:defRPr/>
            </a:pP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ИАС – часть (подсистема) ЕИБД</a:t>
            </a:r>
          </a:p>
          <a:p>
            <a:pPr marL="400050" indent="-400050" eaLnBrk="1" hangingPunct="1">
              <a:lnSpc>
                <a:spcPct val="150000"/>
              </a:lnSpc>
              <a:buClr>
                <a:schemeClr val="accent1">
                  <a:lumMod val="75000"/>
                </a:schemeClr>
              </a:buClr>
              <a:buSzPct val="120000"/>
              <a:buFont typeface="Arial" panose="020B0604020202020204" pitchFamily="34" charset="0"/>
              <a:buChar char="•"/>
              <a:defRPr/>
            </a:pP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Обеспечивает сервисы федерального уровня</a:t>
            </a:r>
            <a:r>
              <a:rPr lang="en-US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857250" lvl="1" indent="-400050" eaLnBrk="1" hangingPunct="1">
              <a:lnSpc>
                <a:spcPct val="150000"/>
              </a:lnSpc>
              <a:buClr>
                <a:schemeClr val="accent1">
                  <a:lumMod val="75000"/>
                </a:schemeClr>
              </a:buClr>
              <a:buFont typeface="Wingdings" panose="05000000000000000000" pitchFamily="2" charset="2"/>
              <a:buChar char="§"/>
              <a:defRPr/>
            </a:pP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организация единой системы справочников и классификаторов по продукции и объектам</a:t>
            </a:r>
            <a:r>
              <a:rPr lang="en-US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857250" lvl="1" indent="-400050" eaLnBrk="1" hangingPunct="1">
              <a:lnSpc>
                <a:spcPct val="150000"/>
              </a:lnSpc>
              <a:buClr>
                <a:schemeClr val="accent1">
                  <a:lumMod val="75000"/>
                </a:schemeClr>
              </a:buClr>
              <a:buFont typeface="Wingdings" panose="05000000000000000000" pitchFamily="2" charset="2"/>
              <a:buChar char="§"/>
              <a:defRPr/>
            </a:pP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мониторинг и контроль деятельности СПК и Службы крови  в целом</a:t>
            </a:r>
          </a:p>
          <a:p>
            <a:pPr marL="857250" lvl="1" indent="-400050" eaLnBrk="1" hangingPunct="1">
              <a:lnSpc>
                <a:spcPct val="150000"/>
              </a:lnSpc>
              <a:buClr>
                <a:schemeClr val="accent1">
                  <a:lumMod val="75000"/>
                </a:schemeClr>
              </a:buClr>
              <a:buFont typeface="Wingdings" panose="05000000000000000000" pitchFamily="2" charset="2"/>
              <a:buChar char="§"/>
              <a:defRPr/>
            </a:pP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организация рационального  использования  донорских  ресурсов и компонентов крови,   анализа и планирования развития  Службы крови России</a:t>
            </a:r>
          </a:p>
          <a:p>
            <a:pPr marL="400050" indent="-400050" eaLnBrk="1" hangingPunct="1">
              <a:lnSpc>
                <a:spcPct val="150000"/>
              </a:lnSpc>
              <a:buClr>
                <a:schemeClr val="accent1">
                  <a:lumMod val="75000"/>
                </a:schemeClr>
              </a:buClr>
              <a:buSzPct val="120000"/>
              <a:buFont typeface="Arial" panose="020B0604020202020204" pitchFamily="34" charset="0"/>
              <a:buChar char="•"/>
              <a:defRPr/>
            </a:pP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Предоставляет централизованные сервисы для объектов Службы крови</a:t>
            </a:r>
            <a:r>
              <a:rPr lang="en-US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ru-RU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857250" lvl="1" indent="-400050" eaLnBrk="1" hangingPunct="1">
              <a:lnSpc>
                <a:spcPct val="150000"/>
              </a:lnSpc>
              <a:buClr>
                <a:schemeClr val="accent1">
                  <a:lumMod val="75000"/>
                </a:schemeClr>
              </a:buClr>
              <a:buFont typeface="Wingdings" panose="05000000000000000000" pitchFamily="2" charset="2"/>
              <a:buChar char="§"/>
              <a:defRPr/>
            </a:pP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аналитика по объекту с точки зрения федерального центра</a:t>
            </a:r>
            <a:endParaRPr lang="en-US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857250" lvl="1" indent="-400050" eaLnBrk="1" hangingPunct="1">
              <a:lnSpc>
                <a:spcPct val="150000"/>
              </a:lnSpc>
              <a:buClr>
                <a:schemeClr val="accent1">
                  <a:lumMod val="75000"/>
                </a:schemeClr>
              </a:buClr>
              <a:buFont typeface="Wingdings" panose="05000000000000000000" pitchFamily="2" charset="2"/>
              <a:buChar char="§"/>
              <a:defRPr/>
            </a:pP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коммуникации</a:t>
            </a:r>
            <a:r>
              <a:rPr lang="en-US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донорами и между объектами Службы крови</a:t>
            </a:r>
          </a:p>
          <a:p>
            <a:pPr marL="857250" lvl="1" indent="-400050" eaLnBrk="1" hangingPunct="1">
              <a:lnSpc>
                <a:spcPct val="150000"/>
              </a:lnSpc>
              <a:buClr>
                <a:schemeClr val="accent1">
                  <a:lumMod val="75000"/>
                </a:schemeClr>
              </a:buClr>
              <a:buFont typeface="Wingdings" panose="05000000000000000000" pitchFamily="2" charset="2"/>
              <a:buChar char="§"/>
              <a:defRPr/>
            </a:pP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информационная поддержка технологических процессов</a:t>
            </a:r>
          </a:p>
          <a:p>
            <a:pPr eaLnBrk="1" hangingPunct="1">
              <a:lnSpc>
                <a:spcPct val="150000"/>
              </a:lnSpc>
              <a:buClr>
                <a:srgbClr val="00B050"/>
              </a:buClr>
              <a:defRPr/>
            </a:pPr>
            <a:endParaRPr lang="ru-RU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8254240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1196975"/>
            <a:ext cx="8540750" cy="5472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43063" y="44450"/>
            <a:ext cx="7264400" cy="636588"/>
          </a:xfrm>
        </p:spPr>
        <p:txBody>
          <a:bodyPr rtlCol="0">
            <a:normAutofit/>
          </a:bodyPr>
          <a:lstStyle/>
          <a:p>
            <a:pPr defTabSz="912813" fontAlgn="auto">
              <a:spcAft>
                <a:spcPts val="0"/>
              </a:spcAft>
              <a:defRPr/>
            </a:pPr>
            <a:r>
              <a:rPr lang="ru-RU" sz="2400" b="1" cap="all" dirty="0" smtClean="0">
                <a:solidFill>
                  <a:schemeClr val="bg1"/>
                </a:solidFill>
              </a:rPr>
              <a:t>Система защиты информации (ЕИБД)</a:t>
            </a:r>
            <a:endParaRPr lang="ru-RU" sz="2400" b="1" cap="all" dirty="0">
              <a:solidFill>
                <a:schemeClr val="bg1"/>
              </a:solidFill>
              <a:ea typeface="ヒラギノ角ゴ Pro W3"/>
              <a:cs typeface="ヒラギノ角ゴ Pro W3"/>
            </a:endParaRPr>
          </a:p>
        </p:txBody>
      </p:sp>
      <p:sp>
        <p:nvSpPr>
          <p:cNvPr id="8196" name="Номер слайда 2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6A8B29AF-F341-416F-85A1-1888632DBAFB}" type="slidenum">
              <a:rPr lang="ru-RU" altLang="ru-RU" sz="160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18</a:t>
            </a:fld>
            <a:endParaRPr lang="ru-RU" altLang="ru-RU" sz="1600">
              <a:solidFill>
                <a:srgbClr val="89898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43063" y="44450"/>
            <a:ext cx="7264400" cy="636588"/>
          </a:xfrm>
        </p:spPr>
        <p:txBody>
          <a:bodyPr rtlCol="0">
            <a:normAutofit/>
          </a:bodyPr>
          <a:lstStyle/>
          <a:p>
            <a:pPr defTabSz="912813" fontAlgn="auto">
              <a:spcAft>
                <a:spcPts val="0"/>
              </a:spcAft>
              <a:defRPr/>
            </a:pPr>
            <a:r>
              <a:rPr lang="ru-RU" sz="2400" b="1" cap="all" dirty="0" smtClean="0">
                <a:solidFill>
                  <a:schemeClr val="bg1"/>
                </a:solidFill>
              </a:rPr>
              <a:t>Служба технической поддержки</a:t>
            </a:r>
            <a:endParaRPr lang="ru-RU" sz="2400" b="1" cap="all" dirty="0">
              <a:solidFill>
                <a:schemeClr val="bg1"/>
              </a:solidFill>
              <a:ea typeface="ヒラギノ角ゴ Pro W3"/>
              <a:cs typeface="ヒラギノ角ゴ Pro W3"/>
            </a:endParaRPr>
          </a:p>
        </p:txBody>
      </p:sp>
      <p:sp>
        <p:nvSpPr>
          <p:cNvPr id="13315" name="Номер слайда 2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0C4A58C1-FEEA-40FA-A89A-BC7F1AC4B028}" type="slidenum">
              <a:rPr lang="ru-RU" altLang="ru-RU" sz="160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19</a:t>
            </a:fld>
            <a:endParaRPr lang="ru-RU" altLang="ru-RU" sz="1600">
              <a:solidFill>
                <a:srgbClr val="898989"/>
              </a:solidFill>
            </a:endParaRPr>
          </a:p>
        </p:txBody>
      </p:sp>
      <p:sp>
        <p:nvSpPr>
          <p:cNvPr id="6" name="Текст 1"/>
          <p:cNvSpPr txBox="1">
            <a:spLocks/>
          </p:cNvSpPr>
          <p:nvPr/>
        </p:nvSpPr>
        <p:spPr bwMode="auto">
          <a:xfrm>
            <a:off x="0" y="1196975"/>
            <a:ext cx="9144000" cy="500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 eaLnBrk="1" hangingPunct="1">
              <a:defRPr/>
            </a:pP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  <a:cs typeface="Arial" charset="0"/>
            </a:endParaRPr>
          </a:p>
        </p:txBody>
      </p:sp>
      <p:pic>
        <p:nvPicPr>
          <p:cNvPr id="13318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3444442"/>
            <a:ext cx="3958133" cy="32770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1052736"/>
            <a:ext cx="3554035" cy="20705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Рисунок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827349"/>
            <a:ext cx="1625587" cy="24466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7" name="Рисунок 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72836" y="2708920"/>
            <a:ext cx="4819650" cy="401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437773" y="1044144"/>
            <a:ext cx="3629536" cy="1500246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</p:pic>
    </p:spTree>
    <p:extLst>
      <p:ext uri="{BB962C8B-B14F-4D97-AF65-F5344CB8AC3E}">
        <p14:creationId xmlns="" xmlns:p14="http://schemas.microsoft.com/office/powerpoint/2010/main" val="3092884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43063" y="44450"/>
            <a:ext cx="7264400" cy="636588"/>
          </a:xfrm>
        </p:spPr>
        <p:txBody>
          <a:bodyPr rtlCol="0">
            <a:normAutofit/>
          </a:bodyPr>
          <a:lstStyle/>
          <a:p>
            <a:pPr defTabSz="912813" fontAlgn="auto">
              <a:spcAft>
                <a:spcPts val="0"/>
              </a:spcAft>
              <a:defRPr/>
            </a:pPr>
            <a:r>
              <a:rPr lang="ru-RU" sz="2400" b="1" cap="all" dirty="0" smtClean="0">
                <a:solidFill>
                  <a:schemeClr val="bg1"/>
                </a:solidFill>
              </a:rPr>
              <a:t>Структура ЕИП </a:t>
            </a:r>
            <a:r>
              <a:rPr lang="ru-RU" sz="2400" b="1" cap="all" dirty="0">
                <a:solidFill>
                  <a:schemeClr val="bg1"/>
                </a:solidFill>
              </a:rPr>
              <a:t>Службы </a:t>
            </a:r>
            <a:r>
              <a:rPr lang="ru-RU" sz="2400" b="1" cap="all" dirty="0" smtClean="0">
                <a:solidFill>
                  <a:schemeClr val="bg1"/>
                </a:solidFill>
              </a:rPr>
              <a:t>крови</a:t>
            </a:r>
            <a:endParaRPr lang="ru-RU" sz="2400" b="1" cap="all" dirty="0">
              <a:solidFill>
                <a:schemeClr val="bg1"/>
              </a:solidFill>
            </a:endParaRPr>
          </a:p>
        </p:txBody>
      </p:sp>
      <p:sp>
        <p:nvSpPr>
          <p:cNvPr id="9219" name="Номер слайда 2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53509B11-BD9B-40B8-A8F3-8C54C45FC78A}" type="slidenum">
              <a:rPr lang="ru-RU" altLang="ru-RU" sz="160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2</a:t>
            </a:fld>
            <a:endParaRPr lang="ru-RU" altLang="ru-RU" sz="1600">
              <a:solidFill>
                <a:srgbClr val="898989"/>
              </a:solidFill>
            </a:endParaRPr>
          </a:p>
        </p:txBody>
      </p:sp>
      <p:graphicFrame>
        <p:nvGraphicFramePr>
          <p:cNvPr id="6" name="Схема 5"/>
          <p:cNvGraphicFramePr/>
          <p:nvPr>
            <p:extLst>
              <p:ext uri="{D42A27DB-BD31-4B8C-83A1-F6EECF244321}">
                <p14:modId xmlns="" xmlns:p14="http://schemas.microsoft.com/office/powerpoint/2010/main" val="3851730450"/>
              </p:ext>
            </p:extLst>
          </p:nvPr>
        </p:nvGraphicFramePr>
        <p:xfrm>
          <a:off x="827584" y="1196752"/>
          <a:ext cx="7272808" cy="49123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512441" y="764704"/>
            <a:ext cx="8207375" cy="5632450"/>
          </a:xfrm>
          <a:prstGeom prst="rect">
            <a:avLst/>
          </a:prstGeom>
          <a:solidFill>
            <a:schemeClr val="bg1">
              <a:alpha val="75000"/>
            </a:schemeClr>
          </a:solidFill>
        </p:spPr>
        <p:txBody>
          <a:bodyPr>
            <a:spAutoFit/>
          </a:bodyPr>
          <a:lstStyle/>
          <a:p>
            <a:pPr algn="just" eaLnBrk="1" hangingPunct="1">
              <a:lnSpc>
                <a:spcPct val="150000"/>
              </a:lnSpc>
              <a:spcBef>
                <a:spcPts val="0"/>
              </a:spcBef>
              <a:defRPr/>
            </a:pPr>
            <a:endParaRPr lang="ru-RU" sz="2400" b="1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1" hangingPunct="1">
              <a:lnSpc>
                <a:spcPct val="150000"/>
              </a:lnSpc>
              <a:spcBef>
                <a:spcPts val="0"/>
              </a:spcBef>
              <a:defRPr/>
            </a:pPr>
            <a:r>
              <a:rPr lang="ru-RU" sz="24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Единое информационное пространство (ЕИП) </a:t>
            </a:r>
            <a:r>
              <a:rPr lang="ru-RU" sz="24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совокупность информационных систем, баз данных и коммуникационных сетей, функционирующих на основе единых принципов и по общим правилам, </a:t>
            </a:r>
            <a:r>
              <a:rPr lang="ru-RU" sz="24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обеспечивающих </a:t>
            </a:r>
            <a:r>
              <a:rPr lang="ru-RU" sz="24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информационное взаимодействие объектов Службы крови, а также удовлетворение информационных потребностей доноров.</a:t>
            </a:r>
          </a:p>
          <a:p>
            <a:pPr algn="just" eaLnBrk="1" hangingPunct="1">
              <a:lnSpc>
                <a:spcPct val="150000"/>
              </a:lnSpc>
              <a:defRPr/>
            </a:pPr>
            <a:endParaRPr lang="ru-RU" sz="2400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1" hangingPunct="1">
              <a:lnSpc>
                <a:spcPct val="150000"/>
              </a:lnSpc>
              <a:defRPr/>
            </a:pPr>
            <a:endParaRPr lang="ru-RU" sz="2400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1883F-A93E-4CF4-8193-3A9951F45D38}" type="slidenum">
              <a:rPr lang="ru-RU" altLang="ru-RU" smtClean="0"/>
              <a:pPr/>
              <a:t>20</a:t>
            </a:fld>
            <a:endParaRPr lang="ru-RU" altLang="ru-RU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90058" y="3933056"/>
            <a:ext cx="4322291" cy="2252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1643063" y="44450"/>
            <a:ext cx="7264400" cy="636588"/>
          </a:xfrm>
        </p:spPr>
        <p:txBody>
          <a:bodyPr rtlCol="0">
            <a:normAutofit/>
          </a:bodyPr>
          <a:lstStyle/>
          <a:p>
            <a:pPr defTabSz="912813" fontAlgn="auto">
              <a:spcAft>
                <a:spcPts val="0"/>
              </a:spcAft>
              <a:defRPr/>
            </a:pPr>
            <a:r>
              <a:rPr lang="ru-RU" sz="2400" b="1" cap="all" dirty="0" smtClean="0">
                <a:solidFill>
                  <a:schemeClr val="bg1"/>
                </a:solidFill>
              </a:rPr>
              <a:t>Служба технической поддержки</a:t>
            </a:r>
            <a:endParaRPr lang="ru-RU" sz="2400" b="1" cap="all" dirty="0">
              <a:solidFill>
                <a:schemeClr val="bg1"/>
              </a:solidFill>
              <a:ea typeface="ヒラギノ角ゴ Pro W3"/>
              <a:cs typeface="ヒラギノ角ゴ Pro W3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95536" y="865704"/>
            <a:ext cx="489654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Распределение звонков, поступивших с объектов сопровождения</a:t>
            </a:r>
            <a:endParaRPr lang="ru-RU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19908" b="27420"/>
          <a:stretch>
            <a:fillRect/>
          </a:stretch>
        </p:blipFill>
        <p:spPr bwMode="auto">
          <a:xfrm>
            <a:off x="3617103" y="1380911"/>
            <a:ext cx="4771321" cy="1558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7" name="Таблица 6"/>
          <p:cNvGraphicFramePr>
            <a:graphicFrameLocks noGrp="1"/>
          </p:cNvGraphicFramePr>
          <p:nvPr>
            <p:extLst/>
          </p:nvPr>
        </p:nvGraphicFramePr>
        <p:xfrm>
          <a:off x="217473" y="1528431"/>
          <a:ext cx="3222561" cy="96837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854409"/>
                <a:gridCol w="1368152"/>
              </a:tblGrid>
              <a:tr h="200025">
                <a:tc>
                  <a:txBody>
                    <a:bodyPr/>
                    <a:lstStyle/>
                    <a:p>
                      <a:pPr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1100" dirty="0">
                          <a:effectLst/>
                        </a:rPr>
                        <a:t>Тип звонка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1100">
                          <a:effectLst/>
                        </a:rPr>
                        <a:t>Количество звонков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</a:tr>
              <a:tr h="200025">
                <a:tc>
                  <a:txBody>
                    <a:bodyPr/>
                    <a:lstStyle/>
                    <a:p>
                      <a:pPr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1000" dirty="0">
                          <a:effectLst/>
                        </a:rPr>
                        <a:t>Принятые операторами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1000">
                          <a:effectLst/>
                        </a:rPr>
                        <a:t>4778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</a:tr>
              <a:tr h="200025">
                <a:tc>
                  <a:txBody>
                    <a:bodyPr/>
                    <a:lstStyle/>
                    <a:p>
                      <a:pPr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1000">
                          <a:effectLst/>
                        </a:rPr>
                        <a:t>Пропущенные операторами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1000">
                          <a:effectLst/>
                        </a:rPr>
                        <a:t>133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</a:tr>
              <a:tr h="184150">
                <a:tc>
                  <a:txBody>
                    <a:bodyPr/>
                    <a:lstStyle/>
                    <a:p>
                      <a:pPr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1000">
                          <a:effectLst/>
                        </a:rPr>
                        <a:t>Отбой пользователя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1000">
                          <a:effectLst/>
                        </a:rPr>
                        <a:t>1008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</a:tr>
              <a:tr h="184150">
                <a:tc>
                  <a:txBody>
                    <a:bodyPr/>
                    <a:lstStyle/>
                    <a:p>
                      <a:pPr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1050" b="1" dirty="0">
                          <a:effectLst/>
                        </a:rPr>
                        <a:t>Всего</a:t>
                      </a:r>
                      <a:endParaRPr lang="ru-RU" sz="14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1050" b="1" dirty="0">
                          <a:effectLst/>
                        </a:rPr>
                        <a:t>5919</a:t>
                      </a:r>
                      <a:endParaRPr lang="ru-RU" sz="14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</a:tr>
            </a:tbl>
          </a:graphicData>
        </a:graphic>
      </p:graphicFrame>
      <p:graphicFrame>
        <p:nvGraphicFramePr>
          <p:cNvPr id="11" name="Таблица 10"/>
          <p:cNvGraphicFramePr>
            <a:graphicFrameLocks noGrp="1"/>
          </p:cNvGraphicFramePr>
          <p:nvPr>
            <p:extLst/>
          </p:nvPr>
        </p:nvGraphicFramePr>
        <p:xfrm>
          <a:off x="179512" y="3501008"/>
          <a:ext cx="4536504" cy="314198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402378"/>
                <a:gridCol w="1134126"/>
              </a:tblGrid>
              <a:tr h="200025">
                <a:tc>
                  <a:txBody>
                    <a:bodyPr/>
                    <a:lstStyle/>
                    <a:p>
                      <a:pPr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1100" dirty="0" smtClean="0">
                          <a:effectLst/>
                        </a:rPr>
                        <a:t>Наименование категории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1100" dirty="0" smtClean="0">
                          <a:effectLst/>
                        </a:rPr>
                        <a:t>Количество, шт.</a:t>
                      </a:r>
                    </a:p>
                  </a:txBody>
                  <a:tcPr marL="68580" marR="68580" marT="0" marB="0" anchor="b"/>
                </a:tc>
              </a:tr>
              <a:tr h="200025">
                <a:tc>
                  <a:txBody>
                    <a:bodyPr/>
                    <a:lstStyle/>
                    <a:p>
                      <a:pPr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1000" dirty="0" smtClean="0">
                          <a:effectLst/>
                        </a:rPr>
                        <a:t>Выполнение работ по локализации неисправностей технических средств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1000" dirty="0">
                          <a:effectLst/>
                        </a:rPr>
                        <a:t>23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200025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10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Пропущенные операторами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1000" dirty="0">
                          <a:effectLst/>
                        </a:rPr>
                        <a:t>346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184150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10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Выявление нарушений или неисправностей в работе АИСТ и принятие мер по устранению нарушений и неисправностей</a:t>
                      </a: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1000" dirty="0">
                          <a:effectLst/>
                        </a:rPr>
                        <a:t>1244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18415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Консультирование / обучение</a:t>
                      </a: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1000" dirty="0">
                          <a:effectLst/>
                        </a:rPr>
                        <a:t>348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184150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10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Контроль над резервным копированием и индексированием баз данных</a:t>
                      </a:r>
                      <a:endParaRPr lang="ru-RU" sz="10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1000" dirty="0">
                          <a:effectLst/>
                        </a:rPr>
                        <a:t>23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184150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10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Обеспечение восстановления баз данных АИСТ из резервных копий</a:t>
                      </a: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1000" dirty="0">
                          <a:effectLst/>
                        </a:rPr>
                        <a:t>16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18415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Передача данных</a:t>
                      </a:r>
                      <a:endParaRPr lang="ru-RU" sz="10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1000" dirty="0">
                          <a:effectLst/>
                        </a:rPr>
                        <a:t>406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184150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10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Проверка правильности эксплуатации АИСТ и поддержка ее эффективного использования на объектах сопровождения</a:t>
                      </a:r>
                      <a:endParaRPr lang="ru-RU" sz="10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1000" dirty="0">
                          <a:effectLst/>
                        </a:rPr>
                        <a:t>384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184150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10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Участие в разборе нестандартных ситуаций возникающих на объектах сопровождения АИСТ</a:t>
                      </a:r>
                      <a:endParaRPr lang="ru-RU" sz="10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1000" dirty="0">
                          <a:effectLst/>
                        </a:rPr>
                        <a:t>702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18415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50" b="1" kern="120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Общий итог</a:t>
                      </a: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1050" b="1" dirty="0">
                          <a:effectLst/>
                        </a:rPr>
                        <a:t>3492</a:t>
                      </a:r>
                      <a:endParaRPr lang="ru-RU" sz="14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179512" y="2708920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Распределение по категориям нарушений в функционировании АИСТ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626908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43063" y="44450"/>
            <a:ext cx="7264400" cy="636588"/>
          </a:xfrm>
        </p:spPr>
        <p:txBody>
          <a:bodyPr rtlCol="0">
            <a:normAutofit/>
          </a:bodyPr>
          <a:lstStyle/>
          <a:p>
            <a:pPr defTabSz="912813" fontAlgn="auto">
              <a:spcAft>
                <a:spcPts val="0"/>
              </a:spcAft>
              <a:defRPr/>
            </a:pPr>
            <a:r>
              <a:rPr lang="ru-RU" sz="2400" b="1" cap="all" dirty="0" smtClean="0">
                <a:solidFill>
                  <a:schemeClr val="bg1"/>
                </a:solidFill>
              </a:rPr>
              <a:t>портал «Я</a:t>
            </a:r>
            <a:r>
              <a:rPr lang="en-US" sz="2400" b="1" cap="all" dirty="0" smtClean="0">
                <a:solidFill>
                  <a:schemeClr val="bg1"/>
                </a:solidFill>
              </a:rPr>
              <a:t> </a:t>
            </a:r>
            <a:r>
              <a:rPr lang="ru-RU" sz="2400" b="1" cap="all" dirty="0" smtClean="0">
                <a:solidFill>
                  <a:schemeClr val="bg1"/>
                </a:solidFill>
              </a:rPr>
              <a:t>донор»</a:t>
            </a:r>
            <a:endParaRPr lang="ru-RU" sz="2400" b="1" cap="all" dirty="0">
              <a:solidFill>
                <a:schemeClr val="bg1"/>
              </a:solidFill>
              <a:ea typeface="ヒラギノ角ゴ Pro W3"/>
              <a:cs typeface="ヒラギノ角ゴ Pro W3"/>
            </a:endParaRPr>
          </a:p>
        </p:txBody>
      </p:sp>
      <p:sp>
        <p:nvSpPr>
          <p:cNvPr id="12291" name="Номер слайда 2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D0E16C2C-F0DE-43FA-9D4D-D39A5C17926A}" type="slidenum">
              <a:rPr lang="ru-RU" altLang="ru-RU" sz="160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21</a:t>
            </a:fld>
            <a:endParaRPr lang="ru-RU" altLang="ru-RU" sz="1600">
              <a:solidFill>
                <a:srgbClr val="898989"/>
              </a:solidFill>
            </a:endParaRPr>
          </a:p>
        </p:txBody>
      </p:sp>
      <p:pic>
        <p:nvPicPr>
          <p:cNvPr id="12294" name="Picture 7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43538" y="1052736"/>
            <a:ext cx="3425825" cy="1973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32150" y="1297435"/>
            <a:ext cx="2143125" cy="17907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5383" y="3946971"/>
            <a:ext cx="2466975" cy="192405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404171" y="3946971"/>
            <a:ext cx="1943100" cy="217170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33375" y="1052736"/>
            <a:ext cx="2619375" cy="249555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652120" y="3861048"/>
            <a:ext cx="2438400" cy="2238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43063" y="44450"/>
            <a:ext cx="7264400" cy="636588"/>
          </a:xfrm>
        </p:spPr>
        <p:txBody>
          <a:bodyPr rtlCol="0">
            <a:normAutofit/>
          </a:bodyPr>
          <a:lstStyle/>
          <a:p>
            <a:pPr defTabSz="912813" fontAlgn="auto">
              <a:spcAft>
                <a:spcPts val="0"/>
              </a:spcAft>
              <a:defRPr/>
            </a:pPr>
            <a:r>
              <a:rPr lang="ru-RU" sz="2400" b="1" cap="all" dirty="0" smtClean="0">
                <a:solidFill>
                  <a:schemeClr val="bg1"/>
                </a:solidFill>
              </a:rPr>
              <a:t>Внутренний </a:t>
            </a:r>
            <a:r>
              <a:rPr lang="ru-RU" sz="2400" b="1" cap="all" dirty="0" err="1" smtClean="0">
                <a:solidFill>
                  <a:schemeClr val="bg1"/>
                </a:solidFill>
              </a:rPr>
              <a:t>интранет</a:t>
            </a:r>
            <a:r>
              <a:rPr lang="ru-RU" sz="2400" b="1" cap="all" dirty="0" smtClean="0">
                <a:solidFill>
                  <a:schemeClr val="bg1"/>
                </a:solidFill>
              </a:rPr>
              <a:t> портал</a:t>
            </a:r>
            <a:endParaRPr lang="ru-RU" sz="2400" b="1" cap="all" dirty="0">
              <a:solidFill>
                <a:schemeClr val="bg1"/>
              </a:solidFill>
              <a:ea typeface="ヒラギノ角ゴ Pro W3"/>
              <a:cs typeface="ヒラギノ角ゴ Pro W3"/>
            </a:endParaRPr>
          </a:p>
        </p:txBody>
      </p:sp>
      <p:sp>
        <p:nvSpPr>
          <p:cNvPr id="12291" name="Номер слайда 2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D0E16C2C-F0DE-43FA-9D4D-D39A5C17926A}" type="slidenum">
              <a:rPr lang="ru-RU" altLang="ru-RU" sz="160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22</a:t>
            </a:fld>
            <a:endParaRPr lang="ru-RU" altLang="ru-RU" sz="1600">
              <a:solidFill>
                <a:srgbClr val="898989"/>
              </a:solidFill>
            </a:endParaRPr>
          </a:p>
        </p:txBody>
      </p:sp>
      <p:pic>
        <p:nvPicPr>
          <p:cNvPr id="12294" name="Picture 7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5600" y="879475"/>
            <a:ext cx="3425825" cy="1973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Рисунок 3815" descr="image00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987049"/>
            <a:ext cx="4248472" cy="53915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31396396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43063" y="44450"/>
            <a:ext cx="7264400" cy="636588"/>
          </a:xfrm>
        </p:spPr>
        <p:txBody>
          <a:bodyPr rtlCol="0">
            <a:normAutofit/>
          </a:bodyPr>
          <a:lstStyle/>
          <a:p>
            <a:pPr defTabSz="912813" fontAlgn="auto">
              <a:spcAft>
                <a:spcPts val="0"/>
              </a:spcAft>
              <a:defRPr/>
            </a:pPr>
            <a:r>
              <a:rPr lang="ru-RU" sz="2400" b="1" cap="all" dirty="0" smtClean="0">
                <a:solidFill>
                  <a:schemeClr val="bg1"/>
                </a:solidFill>
              </a:rPr>
              <a:t>Личный кабинет донора</a:t>
            </a:r>
            <a:endParaRPr lang="ru-RU" sz="2400" b="1" cap="all" dirty="0">
              <a:solidFill>
                <a:schemeClr val="bg1"/>
              </a:solidFill>
              <a:ea typeface="ヒラギノ角ゴ Pro W3"/>
              <a:cs typeface="ヒラギノ角ゴ Pro W3"/>
            </a:endParaRPr>
          </a:p>
        </p:txBody>
      </p:sp>
      <p:sp>
        <p:nvSpPr>
          <p:cNvPr id="12291" name="Номер слайда 2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D0E16C2C-F0DE-43FA-9D4D-D39A5C17926A}" type="slidenum">
              <a:rPr lang="ru-RU" altLang="ru-RU" sz="160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23</a:t>
            </a:fld>
            <a:endParaRPr lang="ru-RU" altLang="ru-RU" sz="1600">
              <a:solidFill>
                <a:srgbClr val="898989"/>
              </a:solidFill>
            </a:endParaRPr>
          </a:p>
        </p:txBody>
      </p:sp>
      <p:pic>
        <p:nvPicPr>
          <p:cNvPr id="31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3850" y="1252538"/>
            <a:ext cx="4471988" cy="28384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</a:extLst>
        </p:spPr>
      </p:pic>
      <p:pic>
        <p:nvPicPr>
          <p:cNvPr id="32" name="Picture 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83968" y="3368650"/>
            <a:ext cx="4142421" cy="322870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</a:extLst>
        </p:spPr>
      </p:pic>
      <p:pic>
        <p:nvPicPr>
          <p:cNvPr id="12294" name="Picture 7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5600" y="879475"/>
            <a:ext cx="3425825" cy="1973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42033070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1883F-A93E-4CF4-8193-3A9951F45D38}" type="slidenum">
              <a:rPr lang="ru-RU" altLang="ru-RU" smtClean="0"/>
              <a:pPr/>
              <a:t>24</a:t>
            </a:fld>
            <a:endParaRPr lang="ru-RU" altLang="ru-RU"/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1643063" y="44450"/>
            <a:ext cx="7264400" cy="636588"/>
          </a:xfrm>
        </p:spPr>
        <p:txBody>
          <a:bodyPr rtlCol="0">
            <a:normAutofit/>
          </a:bodyPr>
          <a:lstStyle/>
          <a:p>
            <a:pPr defTabSz="912813" fontAlgn="auto">
              <a:spcAft>
                <a:spcPts val="0"/>
              </a:spcAft>
              <a:defRPr/>
            </a:pPr>
            <a:r>
              <a:rPr lang="ru-RU" sz="2400" b="1" cap="all" dirty="0" smtClean="0">
                <a:solidFill>
                  <a:schemeClr val="bg1"/>
                </a:solidFill>
              </a:rPr>
              <a:t>Информационно-аналитическая система</a:t>
            </a:r>
            <a:endParaRPr lang="ru-RU" sz="2400" b="1" cap="all" dirty="0">
              <a:solidFill>
                <a:schemeClr val="bg1"/>
              </a:solidFill>
            </a:endParaRPr>
          </a:p>
        </p:txBody>
      </p:sp>
      <p:pic>
        <p:nvPicPr>
          <p:cNvPr id="5" name="Picture 9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2044" y="1057650"/>
            <a:ext cx="6919912" cy="4881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21930842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43063" y="44450"/>
            <a:ext cx="7264400" cy="636588"/>
          </a:xfrm>
        </p:spPr>
        <p:txBody>
          <a:bodyPr rtlCol="0">
            <a:normAutofit/>
          </a:bodyPr>
          <a:lstStyle/>
          <a:p>
            <a:pPr defTabSz="912813" fontAlgn="auto">
              <a:spcAft>
                <a:spcPts val="0"/>
              </a:spcAft>
              <a:defRPr/>
            </a:pPr>
            <a:r>
              <a:rPr lang="ru-RU" sz="2000" b="1" cap="all" dirty="0" smtClean="0">
                <a:solidFill>
                  <a:schemeClr val="bg1"/>
                </a:solidFill>
              </a:rPr>
              <a:t>Место ИАС в </a:t>
            </a:r>
            <a:r>
              <a:rPr lang="ru-RU" sz="2000" b="1" cap="all" dirty="0" err="1" smtClean="0">
                <a:solidFill>
                  <a:schemeClr val="bg1"/>
                </a:solidFill>
              </a:rPr>
              <a:t>еИП</a:t>
            </a:r>
            <a:r>
              <a:rPr lang="ru-RU" sz="2000" b="1" cap="all" dirty="0" smtClean="0">
                <a:solidFill>
                  <a:schemeClr val="bg1"/>
                </a:solidFill>
              </a:rPr>
              <a:t> службы крови</a:t>
            </a:r>
            <a:endParaRPr lang="ru-RU" sz="2000" b="1" cap="all" dirty="0">
              <a:solidFill>
                <a:schemeClr val="bg1"/>
              </a:solidFill>
              <a:ea typeface="ヒラギノ角ゴ Pro W3"/>
              <a:cs typeface="ヒラギノ角ゴ Pro W3"/>
            </a:endParaRPr>
          </a:p>
        </p:txBody>
      </p:sp>
      <p:sp>
        <p:nvSpPr>
          <p:cNvPr id="8195" name="Номер слайда 2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9D7900D7-2377-42F4-98E3-75A3D62B410D}" type="slidenum">
              <a:rPr lang="ru-RU" altLang="ru-RU" sz="160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25</a:t>
            </a:fld>
            <a:endParaRPr lang="ru-RU" altLang="ru-RU" sz="1600">
              <a:solidFill>
                <a:srgbClr val="898989"/>
              </a:solidFill>
            </a:endParaRPr>
          </a:p>
        </p:txBody>
      </p:sp>
      <p:sp>
        <p:nvSpPr>
          <p:cNvPr id="8196" name="Номер слайда 2"/>
          <p:cNvSpPr txBox="1">
            <a:spLocks/>
          </p:cNvSpPr>
          <p:nvPr/>
        </p:nvSpPr>
        <p:spPr bwMode="auto"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fld id="{828457E0-48E5-45AA-92C0-29D6ED200B5A}" type="slidenum">
              <a:rPr lang="ru-RU" altLang="ru-RU" sz="1600">
                <a:solidFill>
                  <a:srgbClr val="898989"/>
                </a:solidFill>
              </a:rPr>
              <a:pPr algn="r" eaLnBrk="1" hangingPunct="1">
                <a:spcBef>
                  <a:spcPct val="0"/>
                </a:spcBef>
                <a:buFontTx/>
                <a:buNone/>
              </a:pPr>
              <a:t>25</a:t>
            </a:fld>
            <a:endParaRPr lang="ru-RU" altLang="ru-RU" sz="1600">
              <a:solidFill>
                <a:srgbClr val="898989"/>
              </a:solidFill>
            </a:endParaRPr>
          </a:p>
        </p:txBody>
      </p:sp>
      <p:sp>
        <p:nvSpPr>
          <p:cNvPr id="67" name="Скругленный прямоугольник 66"/>
          <p:cNvSpPr/>
          <p:nvPr/>
        </p:nvSpPr>
        <p:spPr>
          <a:xfrm>
            <a:off x="542925" y="1458913"/>
            <a:ext cx="5427663" cy="4562475"/>
          </a:xfrm>
          <a:prstGeom prst="roundRect">
            <a:avLst/>
          </a:prstGeom>
          <a:ln>
            <a:prstDash val="sysDot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68" name="TextBox 67"/>
          <p:cNvSpPr txBox="1"/>
          <p:nvPr/>
        </p:nvSpPr>
        <p:spPr>
          <a:xfrm>
            <a:off x="317500" y="1433513"/>
            <a:ext cx="5570538" cy="5857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hangingPunct="1">
              <a:defRPr/>
            </a:pPr>
            <a:r>
              <a:rPr lang="ru-RU" sz="16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Единая информационная база</a:t>
            </a:r>
            <a:endParaRPr lang="en-US" sz="1600" b="1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defRPr/>
            </a:pPr>
            <a:r>
              <a:rPr lang="ru-RU" sz="16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донорства крови и ее компонентов - ЕИБД</a:t>
            </a:r>
          </a:p>
        </p:txBody>
      </p:sp>
      <p:sp>
        <p:nvSpPr>
          <p:cNvPr id="69" name="Цилиндр 68"/>
          <p:cNvSpPr/>
          <p:nvPr/>
        </p:nvSpPr>
        <p:spPr>
          <a:xfrm>
            <a:off x="2267178" y="3081815"/>
            <a:ext cx="2076800" cy="864096"/>
          </a:xfrm>
          <a:prstGeom prst="can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ru-RU" dirty="0"/>
              <a:t>Централизованное хранилище данных</a:t>
            </a:r>
          </a:p>
        </p:txBody>
      </p:sp>
      <p:pic>
        <p:nvPicPr>
          <p:cNvPr id="7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050" y="2002166"/>
            <a:ext cx="4608512" cy="6477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71" name="Соединительная линия уступом 70"/>
          <p:cNvCxnSpPr/>
          <p:nvPr/>
        </p:nvCxnSpPr>
        <p:spPr>
          <a:xfrm rot="10800000">
            <a:off x="3305175" y="4476750"/>
            <a:ext cx="1782763" cy="481013"/>
          </a:xfrm>
          <a:prstGeom prst="bentConnector3">
            <a:avLst>
              <a:gd name="adj1" fmla="val -218"/>
            </a:avLst>
          </a:prstGeom>
          <a:ln>
            <a:tailEnd type="none"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sp>
        <p:nvSpPr>
          <p:cNvPr id="72" name="Стрелка вниз 71"/>
          <p:cNvSpPr/>
          <p:nvPr/>
        </p:nvSpPr>
        <p:spPr>
          <a:xfrm rot="10800000">
            <a:off x="2982913" y="2673350"/>
            <a:ext cx="220662" cy="350838"/>
          </a:xfrm>
          <a:prstGeom prst="downArrow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73" name="Стрелка вниз 72"/>
          <p:cNvSpPr/>
          <p:nvPr/>
        </p:nvSpPr>
        <p:spPr>
          <a:xfrm>
            <a:off x="3419475" y="2687638"/>
            <a:ext cx="220663" cy="358775"/>
          </a:xfrm>
          <a:prstGeom prst="downArrow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74" name="TextBox 73"/>
          <p:cNvSpPr txBox="1"/>
          <p:nvPr/>
        </p:nvSpPr>
        <p:spPr>
          <a:xfrm>
            <a:off x="1439863" y="4137025"/>
            <a:ext cx="1763712" cy="3381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ru-RU" sz="1600" dirty="0">
                <a:solidFill>
                  <a:schemeClr val="accent1">
                    <a:lumMod val="75000"/>
                  </a:schemeClr>
                </a:solidFill>
              </a:rPr>
              <a:t>Доноры, </a:t>
            </a:r>
            <a:r>
              <a:rPr lang="ru-RU" sz="1600" dirty="0" err="1">
                <a:solidFill>
                  <a:schemeClr val="accent1">
                    <a:lumMod val="75000"/>
                  </a:schemeClr>
                </a:solidFill>
              </a:rPr>
              <a:t>Донации</a:t>
            </a:r>
            <a:endParaRPr lang="ru-RU" sz="16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3970338" y="4113213"/>
            <a:ext cx="1131887" cy="3381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ru-RU" sz="1600" dirty="0">
                <a:solidFill>
                  <a:schemeClr val="accent1">
                    <a:lumMod val="75000"/>
                  </a:schemeClr>
                </a:solidFill>
              </a:rPr>
              <a:t>Отводы</a:t>
            </a:r>
          </a:p>
        </p:txBody>
      </p:sp>
      <p:pic>
        <p:nvPicPr>
          <p:cNvPr id="76" name="Picture 3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1674" y="2572623"/>
            <a:ext cx="1872149" cy="172216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77" name="TextBox 76"/>
          <p:cNvSpPr txBox="1"/>
          <p:nvPr/>
        </p:nvSpPr>
        <p:spPr>
          <a:xfrm>
            <a:off x="6284913" y="2160588"/>
            <a:ext cx="2895600" cy="3698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hangingPunct="1">
              <a:defRPr/>
            </a:pPr>
            <a:r>
              <a:rPr lang="ru-RU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Портал «Я-ДОНОР»</a:t>
            </a:r>
          </a:p>
        </p:txBody>
      </p:sp>
      <p:cxnSp>
        <p:nvCxnSpPr>
          <p:cNvPr id="78" name="Соединительная линия уступом 77"/>
          <p:cNvCxnSpPr/>
          <p:nvPr/>
        </p:nvCxnSpPr>
        <p:spPr>
          <a:xfrm>
            <a:off x="5291138" y="2663825"/>
            <a:ext cx="1293812" cy="157163"/>
          </a:xfrm>
          <a:prstGeom prst="bentConnector3">
            <a:avLst>
              <a:gd name="adj1" fmla="val -938"/>
            </a:avLst>
          </a:prstGeom>
          <a:ln>
            <a:tailEnd type="arrow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sp>
        <p:nvSpPr>
          <p:cNvPr id="80" name="TextBox 79"/>
          <p:cNvSpPr txBox="1"/>
          <p:nvPr/>
        </p:nvSpPr>
        <p:spPr>
          <a:xfrm>
            <a:off x="5013325" y="2830513"/>
            <a:ext cx="1090613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ru-RU" sz="1400" dirty="0">
                <a:solidFill>
                  <a:schemeClr val="accent6">
                    <a:lumMod val="75000"/>
                  </a:schemeClr>
                </a:solidFill>
              </a:rPr>
              <a:t>Результаты анализов</a:t>
            </a:r>
          </a:p>
        </p:txBody>
      </p:sp>
      <p:sp>
        <p:nvSpPr>
          <p:cNvPr id="81" name="Прямоугольник 80"/>
          <p:cNvSpPr/>
          <p:nvPr/>
        </p:nvSpPr>
        <p:spPr>
          <a:xfrm>
            <a:off x="827018" y="4974039"/>
            <a:ext cx="1322424" cy="631902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ru-RU" dirty="0"/>
              <a:t>АИСТ </a:t>
            </a:r>
            <a:endParaRPr lang="en-US" dirty="0"/>
          </a:p>
          <a:p>
            <a:pPr algn="ctr" eaLnBrk="1" hangingPunct="1">
              <a:defRPr/>
            </a:pPr>
            <a:r>
              <a:rPr lang="ru-RU" dirty="0"/>
              <a:t>СПК</a:t>
            </a:r>
            <a:r>
              <a:rPr lang="en-US" dirty="0"/>
              <a:t> </a:t>
            </a:r>
            <a:r>
              <a:rPr lang="ru-RU" dirty="0"/>
              <a:t>№1</a:t>
            </a:r>
          </a:p>
        </p:txBody>
      </p:sp>
      <p:sp>
        <p:nvSpPr>
          <p:cNvPr id="82" name="Прямоугольник 81"/>
          <p:cNvSpPr/>
          <p:nvPr/>
        </p:nvSpPr>
        <p:spPr>
          <a:xfrm>
            <a:off x="2646266" y="4957869"/>
            <a:ext cx="1322424" cy="631902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ru-RU" dirty="0"/>
              <a:t>АИСТ </a:t>
            </a:r>
            <a:endParaRPr lang="en-US" dirty="0"/>
          </a:p>
          <a:p>
            <a:pPr algn="ctr" eaLnBrk="1" hangingPunct="1">
              <a:defRPr/>
            </a:pPr>
            <a:r>
              <a:rPr lang="ru-RU" dirty="0"/>
              <a:t>СПК №</a:t>
            </a:r>
            <a:r>
              <a:rPr lang="en-US" dirty="0"/>
              <a:t>2</a:t>
            </a:r>
            <a:endParaRPr lang="ru-RU" dirty="0"/>
          </a:p>
        </p:txBody>
      </p:sp>
      <p:sp>
        <p:nvSpPr>
          <p:cNvPr id="83" name="Прямоугольник 82"/>
          <p:cNvSpPr/>
          <p:nvPr/>
        </p:nvSpPr>
        <p:spPr>
          <a:xfrm>
            <a:off x="4427418" y="4957869"/>
            <a:ext cx="1322424" cy="631902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ru-RU" dirty="0"/>
              <a:t>АИСТ</a:t>
            </a:r>
          </a:p>
          <a:p>
            <a:pPr algn="ctr" eaLnBrk="1" hangingPunct="1">
              <a:defRPr/>
            </a:pPr>
            <a:r>
              <a:rPr lang="ru-RU" dirty="0"/>
              <a:t>ЛПУ</a:t>
            </a:r>
          </a:p>
        </p:txBody>
      </p:sp>
      <p:sp>
        <p:nvSpPr>
          <p:cNvPr id="84" name="TextBox 83"/>
          <p:cNvSpPr txBox="1"/>
          <p:nvPr/>
        </p:nvSpPr>
        <p:spPr>
          <a:xfrm>
            <a:off x="5886450" y="1452563"/>
            <a:ext cx="1204913" cy="3079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ru-RU" sz="1400" dirty="0">
                <a:solidFill>
                  <a:schemeClr val="accent6">
                    <a:lumMod val="50000"/>
                  </a:schemeClr>
                </a:solidFill>
              </a:rPr>
              <a:t>Сообщения</a:t>
            </a:r>
          </a:p>
        </p:txBody>
      </p:sp>
      <p:cxnSp>
        <p:nvCxnSpPr>
          <p:cNvPr id="85" name="Соединительная линия уступом 84"/>
          <p:cNvCxnSpPr/>
          <p:nvPr/>
        </p:nvCxnSpPr>
        <p:spPr>
          <a:xfrm flipV="1">
            <a:off x="1487488" y="4476750"/>
            <a:ext cx="1838325" cy="496888"/>
          </a:xfrm>
          <a:prstGeom prst="bentConnector3">
            <a:avLst>
              <a:gd name="adj1" fmla="val 4"/>
            </a:avLst>
          </a:prstGeom>
          <a:ln>
            <a:tailEnd type="none"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grpSp>
        <p:nvGrpSpPr>
          <p:cNvPr id="86" name="Группа 32"/>
          <p:cNvGrpSpPr>
            <a:grpSpLocks/>
          </p:cNvGrpSpPr>
          <p:nvPr/>
        </p:nvGrpSpPr>
        <p:grpSpPr bwMode="auto">
          <a:xfrm>
            <a:off x="6731000" y="1027113"/>
            <a:ext cx="1152525" cy="1114425"/>
            <a:chOff x="6442216" y="3606885"/>
            <a:chExt cx="2052809" cy="2052809"/>
          </a:xfrm>
        </p:grpSpPr>
        <p:pic>
          <p:nvPicPr>
            <p:cNvPr id="87" name="Picture 41" descr="C:\Users\rgritsuk.CORP\AppData\Local\Microsoft\Windows\Temporary Internet Files\Content.IE5\B308IDE5\MC900439836[1].png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442216" y="3606885"/>
              <a:ext cx="2052809" cy="2052809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88" name="Picture 44"/>
            <p:cNvPicPr>
              <a:picLocks noChangeAspect="1" noChangeArrowheads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b="8510"/>
            <a:stretch/>
          </p:blipFill>
          <p:spPr bwMode="auto">
            <a:xfrm rot="19840259">
              <a:off x="7210032" y="3990379"/>
              <a:ext cx="705959" cy="1125235"/>
            </a:xfrm>
            <a:prstGeom prst="rect">
              <a:avLst/>
            </a:prstGeom>
            <a:noFill/>
            <a:ln w="9525">
              <a:solidFill>
                <a:schemeClr val="accent1">
                  <a:lumMod val="60000"/>
                  <a:lumOff val="40000"/>
                </a:schemeClr>
              </a:solidFill>
              <a:miter lim="800000"/>
              <a:headEnd/>
              <a:tailEnd/>
            </a:ln>
            <a:effectLst/>
            <a:scene3d>
              <a:camera prst="orthographicFront">
                <a:rot lat="1620000" lon="1440008" rev="30000"/>
              </a:camera>
              <a:lightRig rig="threePt" dir="t"/>
            </a:scene3d>
            <a:sp3d z="50800"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</p:pic>
      </p:grpSp>
      <p:cxnSp>
        <p:nvCxnSpPr>
          <p:cNvPr id="89" name="Соединительная линия уступом 88"/>
          <p:cNvCxnSpPr>
            <a:stCxn id="70" idx="3"/>
          </p:cNvCxnSpPr>
          <p:nvPr/>
        </p:nvCxnSpPr>
        <p:spPr>
          <a:xfrm flipV="1">
            <a:off x="5722938" y="1831975"/>
            <a:ext cx="1422400" cy="493713"/>
          </a:xfrm>
          <a:prstGeom prst="bentConnector3">
            <a:avLst>
              <a:gd name="adj1" fmla="val 50000"/>
            </a:avLst>
          </a:prstGeom>
          <a:ln w="15875">
            <a:solidFill>
              <a:srgbClr val="DF6363"/>
            </a:solidFill>
            <a:prstDash val="dash"/>
            <a:tailEnd type="arrow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pic>
        <p:nvPicPr>
          <p:cNvPr id="91" name="Picture 39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717550" y="3014663"/>
            <a:ext cx="1262063" cy="85883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92" name="Прямая соединительная линия 91"/>
          <p:cNvCxnSpPr/>
          <p:nvPr/>
        </p:nvCxnSpPr>
        <p:spPr>
          <a:xfrm>
            <a:off x="1487488" y="2649538"/>
            <a:ext cx="0" cy="36512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Соединительная линия уступом 92"/>
          <p:cNvCxnSpPr/>
          <p:nvPr/>
        </p:nvCxnSpPr>
        <p:spPr>
          <a:xfrm rot="16200000" flipV="1">
            <a:off x="2800350" y="4451350"/>
            <a:ext cx="1011238" cy="1588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sp>
        <p:nvSpPr>
          <p:cNvPr id="3" name="Прямоугольник 2"/>
          <p:cNvSpPr/>
          <p:nvPr/>
        </p:nvSpPr>
        <p:spPr>
          <a:xfrm>
            <a:off x="177800" y="3970338"/>
            <a:ext cx="6254750" cy="2554287"/>
          </a:xfrm>
          <a:prstGeom prst="rect">
            <a:avLst/>
          </a:prstGeom>
          <a:solidFill>
            <a:schemeClr val="bg1">
              <a:alpha val="8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3458411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" grpId="0" animBg="1"/>
      <p:bldP spid="68" grpId="0"/>
      <p:bldP spid="72" grpId="0" animBg="1"/>
      <p:bldP spid="73" grpId="0" animBg="1"/>
      <p:bldP spid="74" grpId="0"/>
      <p:bldP spid="75" grpId="0"/>
      <p:bldP spid="77" grpId="0"/>
      <p:bldP spid="80" grpId="0"/>
      <p:bldP spid="84" grpId="0"/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43063" y="44450"/>
            <a:ext cx="7264400" cy="636588"/>
          </a:xfrm>
        </p:spPr>
        <p:txBody>
          <a:bodyPr rtlCol="0">
            <a:normAutofit/>
          </a:bodyPr>
          <a:lstStyle/>
          <a:p>
            <a:pPr defTabSz="912813" fontAlgn="auto">
              <a:spcAft>
                <a:spcPts val="0"/>
              </a:spcAft>
              <a:defRPr/>
            </a:pPr>
            <a:r>
              <a:rPr lang="ru-RU" sz="2000" b="1" cap="all" dirty="0" smtClean="0">
                <a:solidFill>
                  <a:schemeClr val="bg1"/>
                </a:solidFill>
                <a:ea typeface="ヒラギノ角ゴ Pro W3"/>
                <a:cs typeface="ヒラギノ角ゴ Pro W3"/>
              </a:rPr>
              <a:t>Системный взгляд на ИАС </a:t>
            </a:r>
            <a:endParaRPr lang="ru-RU" sz="2000" b="1" cap="all" dirty="0">
              <a:solidFill>
                <a:schemeClr val="bg1"/>
              </a:solidFill>
              <a:ea typeface="ヒラギノ角ゴ Pro W3"/>
              <a:cs typeface="ヒラギノ角ゴ Pro W3"/>
            </a:endParaRPr>
          </a:p>
        </p:txBody>
      </p:sp>
      <p:sp>
        <p:nvSpPr>
          <p:cNvPr id="10243" name="Номер слайда 2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EDD882F6-F150-44DF-BC53-31257132C677}" type="slidenum">
              <a:rPr lang="ru-RU" altLang="ru-RU" sz="160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26</a:t>
            </a:fld>
            <a:endParaRPr lang="ru-RU" altLang="ru-RU" sz="1600">
              <a:solidFill>
                <a:srgbClr val="898989"/>
              </a:solidFill>
            </a:endParaRPr>
          </a:p>
        </p:txBody>
      </p:sp>
      <p:graphicFrame>
        <p:nvGraphicFramePr>
          <p:cNvPr id="3" name="Схема 2"/>
          <p:cNvGraphicFramePr/>
          <p:nvPr/>
        </p:nvGraphicFramePr>
        <p:xfrm>
          <a:off x="4932040" y="3454152"/>
          <a:ext cx="3672408" cy="299918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5" name="Схема 4"/>
          <p:cNvGraphicFramePr/>
          <p:nvPr/>
        </p:nvGraphicFramePr>
        <p:xfrm>
          <a:off x="5568280" y="2082095"/>
          <a:ext cx="3192016" cy="192296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287338" y="1038225"/>
            <a:ext cx="8532812" cy="5386388"/>
          </a:xfrm>
          <a:prstGeom prst="rect">
            <a:avLst/>
          </a:prstGeom>
          <a:solidFill>
            <a:schemeClr val="bg1">
              <a:alpha val="85000"/>
            </a:schemeClr>
          </a:solidFill>
        </p:spPr>
        <p:txBody>
          <a:bodyPr>
            <a:spAutoFit/>
          </a:bodyPr>
          <a:lstStyle/>
          <a:p>
            <a:pPr marL="400050" indent="-400050" eaLnBrk="1" hangingPunct="1">
              <a:lnSpc>
                <a:spcPct val="150000"/>
              </a:lnSpc>
              <a:buClr>
                <a:schemeClr val="accent1">
                  <a:lumMod val="75000"/>
                </a:schemeClr>
              </a:buClr>
              <a:buSzPct val="120000"/>
              <a:buFont typeface="Arial" panose="020B0604020202020204" pitchFamily="34" charset="0"/>
              <a:buChar char="•"/>
              <a:defRPr/>
            </a:pP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ИАС – централизованная система</a:t>
            </a:r>
          </a:p>
          <a:p>
            <a:pPr marL="857250" lvl="1" indent="-400050" eaLnBrk="1" hangingPunct="1">
              <a:lnSpc>
                <a:spcPct val="150000"/>
              </a:lnSpc>
              <a:buClr>
                <a:schemeClr val="accent1">
                  <a:lumMod val="75000"/>
                </a:schemeClr>
              </a:buClr>
              <a:buFont typeface="Wingdings" panose="05000000000000000000" pitchFamily="2" charset="2"/>
              <a:buChar char="§"/>
              <a:defRPr/>
            </a:pP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использует централизованное хранилище данных, куда стекается информация из локальных АИСТ</a:t>
            </a:r>
          </a:p>
          <a:p>
            <a:pPr marL="400050" indent="-400050" eaLnBrk="1" hangingPunct="1">
              <a:lnSpc>
                <a:spcPct val="150000"/>
              </a:lnSpc>
              <a:spcBef>
                <a:spcPts val="1200"/>
              </a:spcBef>
              <a:buClr>
                <a:schemeClr val="accent1">
                  <a:lumMod val="75000"/>
                </a:schemeClr>
              </a:buClr>
              <a:buSzPct val="120000"/>
              <a:buFont typeface="Arial" panose="020B0604020202020204" pitchFamily="34" charset="0"/>
              <a:buChar char="•"/>
              <a:defRPr/>
            </a:pP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Работа в ИАС через браузер </a:t>
            </a:r>
          </a:p>
          <a:p>
            <a:pPr marL="857250" lvl="1" indent="-400050" eaLnBrk="1" hangingPunct="1">
              <a:lnSpc>
                <a:spcPct val="150000"/>
              </a:lnSpc>
              <a:buClr>
                <a:schemeClr val="accent1">
                  <a:lumMod val="75000"/>
                </a:schemeClr>
              </a:buClr>
              <a:buFont typeface="Wingdings" panose="05000000000000000000" pitchFamily="2" charset="2"/>
              <a:buChar char="§"/>
              <a:defRPr/>
            </a:pP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штатный браузер  - </a:t>
            </a:r>
            <a:r>
              <a:rPr lang="en-US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Mozilla Firefox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  <a:p>
            <a:pPr marL="857250" lvl="1" indent="-400050" eaLnBrk="1" hangingPunct="1">
              <a:lnSpc>
                <a:spcPct val="150000"/>
              </a:lnSpc>
              <a:buClr>
                <a:schemeClr val="accent1">
                  <a:lumMod val="75000"/>
                </a:schemeClr>
              </a:buClr>
              <a:buFont typeface="Wingdings" panose="05000000000000000000" pitchFamily="2" charset="2"/>
              <a:buChar char="§"/>
              <a:defRPr/>
            </a:pP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ссылка (адрес</a:t>
            </a:r>
            <a:r>
              <a:rPr lang="en-US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-  </a:t>
            </a:r>
            <a:r>
              <a:rPr lang="en-US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11"/>
              </a:rPr>
              <a:t>http://ias.ficsk.ru</a:t>
            </a:r>
            <a:r>
              <a:rPr lang="en-US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857250" lvl="1" indent="-400050" eaLnBrk="1" hangingPunct="1">
              <a:lnSpc>
                <a:spcPct val="150000"/>
              </a:lnSpc>
              <a:buClr>
                <a:schemeClr val="accent1">
                  <a:lumMod val="75000"/>
                </a:schemeClr>
              </a:buClr>
              <a:buFont typeface="Wingdings" panose="05000000000000000000" pitchFamily="2" charset="2"/>
              <a:buChar char="§"/>
              <a:defRPr/>
            </a:pP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доступ к системе осуществляется с аттестованного рабочего места АИСТ</a:t>
            </a:r>
          </a:p>
          <a:p>
            <a:pPr marL="400050" indent="-400050" eaLnBrk="1" hangingPunct="1">
              <a:lnSpc>
                <a:spcPct val="150000"/>
              </a:lnSpc>
              <a:spcBef>
                <a:spcPts val="1200"/>
              </a:spcBef>
              <a:buClr>
                <a:schemeClr val="accent1">
                  <a:lumMod val="75000"/>
                </a:schemeClr>
              </a:buClr>
              <a:buSzPct val="120000"/>
              <a:buFont typeface="Arial" panose="020B0604020202020204" pitchFamily="34" charset="0"/>
              <a:buChar char="•"/>
              <a:defRPr/>
            </a:pP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Модульная архитектура</a:t>
            </a:r>
          </a:p>
          <a:p>
            <a:pPr marL="857250" lvl="1" indent="-400050" eaLnBrk="1" hangingPunct="1">
              <a:lnSpc>
                <a:spcPct val="150000"/>
              </a:lnSpc>
              <a:buClr>
                <a:schemeClr val="accent1">
                  <a:lumMod val="75000"/>
                </a:schemeClr>
              </a:buClr>
              <a:buFont typeface="Wingdings" panose="05000000000000000000" pitchFamily="2" charset="2"/>
              <a:buChar char="§"/>
              <a:defRPr/>
            </a:pP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состоит из модулей </a:t>
            </a:r>
          </a:p>
          <a:p>
            <a:pPr marL="857250" lvl="1" indent="-400050" eaLnBrk="1" hangingPunct="1">
              <a:lnSpc>
                <a:spcPct val="150000"/>
              </a:lnSpc>
              <a:buClr>
                <a:schemeClr val="accent1">
                  <a:lumMod val="75000"/>
                </a:schemeClr>
              </a:buClr>
              <a:buFont typeface="Wingdings" panose="05000000000000000000" pitchFamily="2" charset="2"/>
              <a:buChar char="§"/>
              <a:defRPr/>
            </a:pP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ряд модулей являются «служебными» и предназначены для службы поддержки  </a:t>
            </a:r>
          </a:p>
          <a:p>
            <a:pPr marL="857250" lvl="1" indent="-400050" eaLnBrk="1" hangingPunct="1">
              <a:lnSpc>
                <a:spcPct val="150000"/>
              </a:lnSpc>
              <a:buClr>
                <a:srgbClr val="00B050"/>
              </a:buClr>
              <a:buFont typeface="Wingdings" panose="05000000000000000000" pitchFamily="2" charset="2"/>
              <a:buChar char="§"/>
              <a:defRPr/>
            </a:pPr>
            <a:endParaRPr lang="ru-RU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1826856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43063" y="44450"/>
            <a:ext cx="7264400" cy="636588"/>
          </a:xfrm>
        </p:spPr>
        <p:txBody>
          <a:bodyPr rtlCol="0">
            <a:normAutofit/>
          </a:bodyPr>
          <a:lstStyle/>
          <a:p>
            <a:pPr algn="l" defTabSz="912813" fontAlgn="auto">
              <a:spcAft>
                <a:spcPts val="0"/>
              </a:spcAft>
              <a:defRPr/>
            </a:pPr>
            <a:r>
              <a:rPr lang="ru-RU" sz="2000" b="1" cap="all" dirty="0">
                <a:solidFill>
                  <a:schemeClr val="bg1"/>
                </a:solidFill>
              </a:rPr>
              <a:t>обзор возможностей «служебных» модулей</a:t>
            </a:r>
            <a:r>
              <a:rPr lang="en-US" sz="2000" b="1" cap="all" dirty="0" smtClean="0">
                <a:solidFill>
                  <a:schemeClr val="bg1"/>
                </a:solidFill>
              </a:rPr>
              <a:t>	</a:t>
            </a:r>
            <a:r>
              <a:rPr lang="ru-RU" sz="2000" b="1" cap="all" dirty="0" smtClean="0">
                <a:solidFill>
                  <a:schemeClr val="bg1"/>
                </a:solidFill>
              </a:rPr>
              <a:t>1</a:t>
            </a:r>
            <a:r>
              <a:rPr lang="en-US" sz="2000" b="1" cap="all" dirty="0" smtClean="0">
                <a:solidFill>
                  <a:schemeClr val="bg1"/>
                </a:solidFill>
              </a:rPr>
              <a:t>/</a:t>
            </a:r>
            <a:r>
              <a:rPr lang="en-US" sz="2000" b="1" cap="all" dirty="0">
                <a:solidFill>
                  <a:schemeClr val="bg1"/>
                </a:solidFill>
              </a:rPr>
              <a:t>3</a:t>
            </a:r>
            <a:endParaRPr lang="ru-RU" sz="2000" b="1" cap="all" dirty="0" smtClean="0">
              <a:solidFill>
                <a:schemeClr val="bg1"/>
              </a:solidFill>
            </a:endParaRPr>
          </a:p>
        </p:txBody>
      </p:sp>
      <p:sp>
        <p:nvSpPr>
          <p:cNvPr id="12291" name="Номер слайда 2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4B3769B8-0E73-4597-A933-CD673327448A}" type="slidenum">
              <a:rPr lang="ru-RU" altLang="ru-RU" sz="160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27</a:t>
            </a:fld>
            <a:endParaRPr lang="ru-RU" altLang="ru-RU" sz="1600">
              <a:solidFill>
                <a:srgbClr val="898989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95288" y="1052513"/>
            <a:ext cx="8497887" cy="2003425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  <a:defRPr/>
            </a:pPr>
            <a:r>
              <a:rPr lang="ru-RU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Назначение</a:t>
            </a:r>
            <a:r>
              <a:rPr lang="en-US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400050" indent="-400050" eaLnBrk="1" hangingPunct="1">
              <a:lnSpc>
                <a:spcPct val="130000"/>
              </a:lnSpc>
              <a:buClr>
                <a:schemeClr val="accent1">
                  <a:lumMod val="75000"/>
                </a:schemeClr>
              </a:buClr>
              <a:buSzPct val="120000"/>
              <a:buFont typeface="Arial" panose="020B0604020202020204" pitchFamily="34" charset="0"/>
              <a:buChar char="•"/>
              <a:defRPr/>
            </a:pP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автоматизация процесса регистрации новых учреждений Службы крови,  </a:t>
            </a:r>
          </a:p>
          <a:p>
            <a:pPr indent="358775" eaLnBrk="1" hangingPunct="1">
              <a:lnSpc>
                <a:spcPct val="130000"/>
              </a:lnSpc>
              <a:buClr>
                <a:schemeClr val="accent1">
                  <a:lumMod val="75000"/>
                </a:schemeClr>
              </a:buClr>
              <a:buSzPct val="120000"/>
              <a:defRPr/>
            </a:pP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ЛПУ и Получателей</a:t>
            </a:r>
          </a:p>
          <a:p>
            <a:pPr marL="400050" indent="-400050" eaLnBrk="1" hangingPunct="1">
              <a:lnSpc>
                <a:spcPct val="130000"/>
              </a:lnSpc>
              <a:buClr>
                <a:schemeClr val="accent1">
                  <a:lumMod val="75000"/>
                </a:schemeClr>
              </a:buClr>
              <a:buSzPct val="120000"/>
              <a:buFont typeface="Arial" panose="020B0604020202020204" pitchFamily="34" charset="0"/>
              <a:buChar char="•"/>
              <a:defRPr/>
            </a:pP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хранение информации об оборудовании и об установленных АРМах ПО АИСТ</a:t>
            </a:r>
          </a:p>
          <a:p>
            <a:pPr marL="285750" indent="-285750" eaLnBrk="1" hangingPunct="1">
              <a:lnSpc>
                <a:spcPct val="150000"/>
              </a:lnSpc>
              <a:buFont typeface="Wingdings" panose="05000000000000000000" pitchFamily="2" charset="2"/>
              <a:buChar char="v"/>
              <a:defRPr/>
            </a:pPr>
            <a:endParaRPr lang="ru-RU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173" name="Прямоугольник 2"/>
          <p:cNvSpPr>
            <a:spLocks noChangeArrowheads="1"/>
          </p:cNvSpPr>
          <p:nvPr/>
        </p:nvSpPr>
        <p:spPr bwMode="auto">
          <a:xfrm>
            <a:off x="395288" y="681038"/>
            <a:ext cx="8748712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20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Модуль «Реестр Службы к</a:t>
            </a:r>
            <a:r>
              <a:rPr lang="ru-RU" altLang="ru-RU" sz="2000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рови</a:t>
            </a:r>
            <a:r>
              <a:rPr lang="ru-RU" altLang="ru-RU" sz="20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 («Реестр»)</a:t>
            </a:r>
          </a:p>
        </p:txBody>
      </p:sp>
      <p:pic>
        <p:nvPicPr>
          <p:cNvPr id="12294" name="Picture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3888" y="866775"/>
            <a:ext cx="749300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7" name="Picture 9"/>
          <p:cNvPicPr>
            <a:picLocks noChangeAspect="1" noChangeArrowheads="1"/>
          </p:cNvPicPr>
          <p:nvPr/>
        </p:nvPicPr>
        <p:blipFill rotWithShape="1">
          <a:blip r:embed="rId4"/>
          <a:srcRect t="11829"/>
          <a:stretch/>
        </p:blipFill>
        <p:spPr bwMode="auto">
          <a:xfrm>
            <a:off x="488950" y="2724150"/>
            <a:ext cx="6826250" cy="309562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7178" name="Picture 10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605338" y="5229225"/>
            <a:ext cx="4214812" cy="11811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9534049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43063" y="44450"/>
            <a:ext cx="7264400" cy="636588"/>
          </a:xfrm>
        </p:spPr>
        <p:txBody>
          <a:bodyPr rtlCol="0">
            <a:normAutofit/>
          </a:bodyPr>
          <a:lstStyle/>
          <a:p>
            <a:pPr algn="l" defTabSz="912813" fontAlgn="auto">
              <a:spcAft>
                <a:spcPts val="0"/>
              </a:spcAft>
              <a:defRPr/>
            </a:pPr>
            <a:r>
              <a:rPr lang="ru-RU" sz="2000" b="1" cap="all" dirty="0">
                <a:solidFill>
                  <a:schemeClr val="bg1"/>
                </a:solidFill>
              </a:rPr>
              <a:t>обзор возможностей «служебных» модулей</a:t>
            </a:r>
            <a:r>
              <a:rPr lang="en-US" sz="2000" b="1" cap="all" dirty="0" smtClean="0">
                <a:solidFill>
                  <a:schemeClr val="bg1"/>
                </a:solidFill>
              </a:rPr>
              <a:t>	2/3</a:t>
            </a:r>
            <a:endParaRPr lang="ru-RU" sz="2000" b="1" cap="all" dirty="0" smtClean="0">
              <a:solidFill>
                <a:schemeClr val="bg1"/>
              </a:solidFill>
            </a:endParaRPr>
          </a:p>
        </p:txBody>
      </p:sp>
      <p:sp>
        <p:nvSpPr>
          <p:cNvPr id="14339" name="Номер слайда 2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07078072-6A24-4038-8EB4-A36B1EA1BED3}" type="slidenum">
              <a:rPr lang="ru-RU" altLang="ru-RU" sz="160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28</a:t>
            </a:fld>
            <a:endParaRPr lang="ru-RU" altLang="ru-RU" sz="1600">
              <a:solidFill>
                <a:srgbClr val="898989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95288" y="1052513"/>
            <a:ext cx="8497887" cy="1228725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  <a:defRPr/>
            </a:pPr>
            <a:r>
              <a:rPr lang="ru-RU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Назначение</a:t>
            </a:r>
            <a:r>
              <a:rPr lang="en-US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285750" indent="-285750" eaLnBrk="1" hangingPunct="1">
              <a:lnSpc>
                <a:spcPct val="130000"/>
              </a:lnSpc>
              <a:buClr>
                <a:schemeClr val="accent1">
                  <a:lumMod val="75000"/>
                </a:schemeClr>
              </a:buClr>
              <a:buSzPct val="120000"/>
              <a:buFont typeface="Arial" panose="020B0604020202020204" pitchFamily="34" charset="0"/>
              <a:buChar char="•"/>
              <a:defRPr/>
            </a:pP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ведение единых справочников продукции</a:t>
            </a:r>
          </a:p>
          <a:p>
            <a:pPr marL="285750" indent="-285750" eaLnBrk="1" hangingPunct="1">
              <a:lnSpc>
                <a:spcPct val="130000"/>
              </a:lnSpc>
              <a:buClr>
                <a:schemeClr val="accent1">
                  <a:lumMod val="75000"/>
                </a:schemeClr>
              </a:buClr>
              <a:buSzPct val="120000"/>
              <a:buFont typeface="Arial" panose="020B0604020202020204" pitchFamily="34" charset="0"/>
              <a:buChar char="•"/>
              <a:defRPr/>
            </a:pP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приведение (сопоставление) справочников к единому виду для всех СПК </a:t>
            </a:r>
          </a:p>
        </p:txBody>
      </p:sp>
      <p:sp>
        <p:nvSpPr>
          <p:cNvPr id="8197" name="Прямоугольник 2"/>
          <p:cNvSpPr>
            <a:spLocks noChangeArrowheads="1"/>
          </p:cNvSpPr>
          <p:nvPr/>
        </p:nvSpPr>
        <p:spPr bwMode="auto">
          <a:xfrm>
            <a:off x="395288" y="681038"/>
            <a:ext cx="8748712" cy="498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Font typeface="Arial" pitchFamily="34" charset="0"/>
              <a:buNone/>
              <a:defRPr/>
            </a:pPr>
            <a:r>
              <a:rPr lang="ru-RU" altLang="ru-RU" sz="20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Модуль ведения нормативно-справочной информации («НСИ»)</a:t>
            </a:r>
          </a:p>
        </p:txBody>
      </p:sp>
      <p:pic>
        <p:nvPicPr>
          <p:cNvPr id="14342" name="Picture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3888" y="855663"/>
            <a:ext cx="750887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201" name="Picture 9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11188" y="2420938"/>
            <a:ext cx="8066087" cy="389572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2344762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Номер слайда 2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683CF764-2D0D-4F95-A39F-DC595AE32E1F}" type="slidenum">
              <a:rPr lang="ru-RU" altLang="ru-RU" sz="160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29</a:t>
            </a:fld>
            <a:endParaRPr lang="ru-RU" altLang="ru-RU" sz="1600">
              <a:solidFill>
                <a:srgbClr val="898989"/>
              </a:solidFill>
            </a:endParaRPr>
          </a:p>
        </p:txBody>
      </p:sp>
      <p:sp>
        <p:nvSpPr>
          <p:cNvPr id="9219" name="Прямоугольник 2"/>
          <p:cNvSpPr>
            <a:spLocks noChangeArrowheads="1"/>
          </p:cNvSpPr>
          <p:nvPr/>
        </p:nvSpPr>
        <p:spPr bwMode="auto">
          <a:xfrm>
            <a:off x="360363" y="681038"/>
            <a:ext cx="8748712" cy="498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Font typeface="Arial" pitchFamily="34" charset="0"/>
              <a:buNone/>
              <a:defRPr/>
            </a:pPr>
            <a:r>
              <a:rPr lang="ru-RU" altLang="ru-RU" sz="20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Модуль «Верификация </a:t>
            </a:r>
            <a:r>
              <a:rPr lang="ru-RU" altLang="ru-RU" sz="2000" b="1" dirty="0" err="1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дублирующихся</a:t>
            </a:r>
            <a:r>
              <a:rPr lang="ru-RU" altLang="ru-RU" sz="20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записей о доноре»</a:t>
            </a:r>
          </a:p>
        </p:txBody>
      </p:sp>
      <p:sp>
        <p:nvSpPr>
          <p:cNvPr id="9" name="Заголовок 1"/>
          <p:cNvSpPr txBox="1">
            <a:spLocks/>
          </p:cNvSpPr>
          <p:nvPr/>
        </p:nvSpPr>
        <p:spPr bwMode="auto">
          <a:xfrm>
            <a:off x="1643063" y="44450"/>
            <a:ext cx="7264400" cy="636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normAutofit fontScale="97500"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 defTabSz="912813" fontAlgn="auto">
              <a:spcAft>
                <a:spcPts val="0"/>
              </a:spcAft>
              <a:defRPr/>
            </a:pPr>
            <a:r>
              <a:rPr lang="ru-RU" sz="2000" b="1" cap="all" dirty="0">
                <a:solidFill>
                  <a:schemeClr val="bg1"/>
                </a:solidFill>
              </a:rPr>
              <a:t>обзор возможностей «служебных» модулей</a:t>
            </a:r>
            <a:r>
              <a:rPr lang="en-US" sz="2000" b="1" cap="all" dirty="0">
                <a:solidFill>
                  <a:schemeClr val="bg1"/>
                </a:solidFill>
              </a:rPr>
              <a:t>	</a:t>
            </a:r>
            <a:r>
              <a:rPr lang="en-US" sz="2000" b="1" cap="all" dirty="0" smtClean="0">
                <a:solidFill>
                  <a:schemeClr val="bg1"/>
                </a:solidFill>
              </a:rPr>
              <a:t>3/3</a:t>
            </a:r>
            <a:endParaRPr lang="ru-RU" sz="2000" b="1" cap="all" dirty="0" smtClean="0">
              <a:solidFill>
                <a:schemeClr val="bg1"/>
              </a:solidFill>
            </a:endParaRPr>
          </a:p>
        </p:txBody>
      </p:sp>
      <p:pic>
        <p:nvPicPr>
          <p:cNvPr id="16389" name="Picture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3888" y="1125538"/>
            <a:ext cx="749300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Прямоугольник 9"/>
          <p:cNvSpPr/>
          <p:nvPr/>
        </p:nvSpPr>
        <p:spPr>
          <a:xfrm>
            <a:off x="361950" y="1116013"/>
            <a:ext cx="8497888" cy="923925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  <a:defRPr/>
            </a:pPr>
            <a:r>
              <a:rPr lang="ru-RU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Назначение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- выявление </a:t>
            </a:r>
            <a:r>
              <a:rPr lang="ru-RU" dirty="0" err="1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дублирующихся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записей Федеральном регистре </a:t>
            </a:r>
          </a:p>
          <a:p>
            <a:pPr eaLnBrk="1" hangingPunct="1">
              <a:lnSpc>
                <a:spcPct val="150000"/>
              </a:lnSpc>
              <a:defRPr/>
            </a:pP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доноров и автоматизированное их сопоставление</a:t>
            </a:r>
          </a:p>
        </p:txBody>
      </p:sp>
      <p:pic>
        <p:nvPicPr>
          <p:cNvPr id="9225" name="Picture 9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11188" y="2290763"/>
            <a:ext cx="7843837" cy="385603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679721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3" name="Picture 7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1" b="16991"/>
          <a:stretch/>
        </p:blipFill>
        <p:spPr bwMode="auto">
          <a:xfrm>
            <a:off x="5558011" y="810789"/>
            <a:ext cx="2744100" cy="2788150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  <a:ex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43063" y="44450"/>
            <a:ext cx="7264400" cy="636588"/>
          </a:xfrm>
        </p:spPr>
        <p:txBody>
          <a:bodyPr rtlCol="0">
            <a:normAutofit/>
          </a:bodyPr>
          <a:lstStyle/>
          <a:p>
            <a:pPr defTabSz="912813" fontAlgn="auto">
              <a:spcAft>
                <a:spcPts val="0"/>
              </a:spcAft>
              <a:defRPr/>
            </a:pPr>
            <a:r>
              <a:rPr lang="ru-RU" sz="2400" b="1" cap="all" dirty="0" smtClean="0">
                <a:solidFill>
                  <a:schemeClr val="bg1"/>
                </a:solidFill>
              </a:rPr>
              <a:t>Нормативная база для информатизации</a:t>
            </a:r>
            <a:endParaRPr lang="ru-RU" sz="2400" b="1" cap="all" dirty="0">
              <a:solidFill>
                <a:schemeClr val="bg1"/>
              </a:solidFill>
            </a:endParaRPr>
          </a:p>
        </p:txBody>
      </p:sp>
      <p:sp>
        <p:nvSpPr>
          <p:cNvPr id="4100" name="Номер слайда 2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0E76A17F-4052-4EC4-B86F-2A39B0E11392}" type="slidenum">
              <a:rPr lang="ru-RU" altLang="ru-RU" sz="160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3</a:t>
            </a:fld>
            <a:endParaRPr lang="ru-RU" altLang="ru-RU" sz="1600">
              <a:solidFill>
                <a:srgbClr val="898989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-10503" y="3356992"/>
            <a:ext cx="8785225" cy="3194721"/>
          </a:xfrm>
          <a:prstGeom prst="rect">
            <a:avLst/>
          </a:prstGeom>
          <a:solidFill>
            <a:schemeClr val="bg1">
              <a:alpha val="45000"/>
            </a:schemeClr>
          </a:solidFill>
        </p:spPr>
        <p:txBody>
          <a:bodyPr>
            <a:spAutoFit/>
          </a:bodyPr>
          <a:lstStyle/>
          <a:p>
            <a:pPr marL="742950" lvl="1" indent="-387350">
              <a:lnSpc>
                <a:spcPct val="120000"/>
              </a:lnSpc>
              <a:spcBef>
                <a:spcPct val="20000"/>
              </a:spcBef>
              <a:buClr>
                <a:schemeClr val="tx2">
                  <a:lumMod val="75000"/>
                </a:schemeClr>
              </a:buClr>
              <a:buFont typeface="Arial" panose="020B0604020202020204" pitchFamily="34" charset="0"/>
              <a:buChar char="•"/>
              <a:tabLst>
                <a:tab pos="723900" algn="l"/>
                <a:tab pos="1079500" algn="l"/>
              </a:tabLst>
              <a:defRPr/>
            </a:pPr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Федеральный 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закон Российской Федерации от </a:t>
            </a:r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2006 г. N </a:t>
            </a:r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149-ФЗ «Об 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информации, информационных технологиях и о защите </a:t>
            </a:r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информации»</a:t>
            </a:r>
            <a:endParaRPr lang="ru-RU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742950" lvl="1" indent="-387350">
              <a:lnSpc>
                <a:spcPct val="120000"/>
              </a:lnSpc>
              <a:spcBef>
                <a:spcPct val="20000"/>
              </a:spcBef>
              <a:buClr>
                <a:schemeClr val="tx2">
                  <a:lumMod val="75000"/>
                </a:schemeClr>
              </a:buClr>
              <a:buFont typeface="Arial" panose="020B0604020202020204" pitchFamily="34" charset="0"/>
              <a:buChar char="•"/>
              <a:tabLst>
                <a:tab pos="723900" algn="l"/>
                <a:tab pos="1079500" algn="l"/>
              </a:tabLst>
              <a:defRPr/>
            </a:pPr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Постановление 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Правительства РФ от 5 августа 2013 г. № 667 «О ведении единой базы данных по осуществлению мероприятий, связанных с обеспечением безопасности донорской крови и ее компонентов, развитием, организацией и пропагандой донорства крови и ее компонентов»</a:t>
            </a:r>
          </a:p>
          <a:p>
            <a:pPr marL="742950" lvl="1" indent="-387350">
              <a:lnSpc>
                <a:spcPct val="120000"/>
              </a:lnSpc>
              <a:spcBef>
                <a:spcPct val="20000"/>
              </a:spcBef>
              <a:buClr>
                <a:schemeClr val="tx2">
                  <a:lumMod val="75000"/>
                </a:schemeClr>
              </a:buClr>
              <a:buFont typeface="Arial" panose="020B0604020202020204" pitchFamily="34" charset="0"/>
              <a:buChar char="•"/>
              <a:tabLst>
                <a:tab pos="723900" algn="l"/>
                <a:tab pos="1079500" algn="l"/>
              </a:tabLst>
              <a:defRPr/>
            </a:pP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Постановление Правительства РФ от 27 декабря 2012 г. №1447 </a:t>
            </a:r>
            <a:r>
              <a:rPr lang="en-US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 финансовом обеспечении за счет бюджетных ассигнований федерального бюджета мероприятий по развитию службы кров</a:t>
            </a:r>
            <a:r>
              <a:rPr lang="en-US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ru-RU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6910" y="1340768"/>
            <a:ext cx="5337178" cy="21421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42950" lvl="1" indent="-387350">
              <a:lnSpc>
                <a:spcPct val="120000"/>
              </a:lnSpc>
              <a:spcBef>
                <a:spcPct val="20000"/>
              </a:spcBef>
              <a:buClr>
                <a:schemeClr val="tx2">
                  <a:lumMod val="75000"/>
                </a:schemeClr>
              </a:buClr>
              <a:buFont typeface="Arial" panose="020B0604020202020204" pitchFamily="34" charset="0"/>
              <a:buChar char="•"/>
              <a:tabLst>
                <a:tab pos="723900" algn="l"/>
                <a:tab pos="1079500" algn="l"/>
              </a:tabLst>
              <a:defRPr/>
            </a:pP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Федеральный закон Российской Федерации от 20 июля 2012 г. №125-ФЗ </a:t>
            </a:r>
            <a:r>
              <a:rPr lang="en-US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«О донорстве крови и ее компонентов»</a:t>
            </a:r>
          </a:p>
          <a:p>
            <a:pPr marL="742950" lvl="1" indent="-387350">
              <a:lnSpc>
                <a:spcPct val="120000"/>
              </a:lnSpc>
              <a:spcBef>
                <a:spcPct val="20000"/>
              </a:spcBef>
              <a:buClr>
                <a:schemeClr val="tx2">
                  <a:lumMod val="75000"/>
                </a:schemeClr>
              </a:buClr>
              <a:buFont typeface="Arial" panose="020B0604020202020204" pitchFamily="34" charset="0"/>
              <a:buChar char="•"/>
              <a:tabLst>
                <a:tab pos="723900" algn="l"/>
                <a:tab pos="1079500" algn="l"/>
              </a:tabLst>
              <a:defRPr/>
            </a:pP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Федеральный закон Российской Федерации от 27 июля 2006 г. №152-ФЗ</a:t>
            </a:r>
            <a:r>
              <a:rPr lang="en-US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«О персональных данных»</a:t>
            </a:r>
          </a:p>
        </p:txBody>
      </p:sp>
    </p:spTree>
    <p:extLst>
      <p:ext uri="{BB962C8B-B14F-4D97-AF65-F5344CB8AC3E}">
        <p14:creationId xmlns="" xmlns:p14="http://schemas.microsoft.com/office/powerpoint/2010/main" val="7926842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43063" y="44450"/>
            <a:ext cx="7264400" cy="636588"/>
          </a:xfrm>
        </p:spPr>
        <p:txBody>
          <a:bodyPr rtlCol="0">
            <a:normAutofit/>
          </a:bodyPr>
          <a:lstStyle/>
          <a:p>
            <a:pPr algn="l" defTabSz="912813" fontAlgn="auto">
              <a:spcAft>
                <a:spcPts val="0"/>
              </a:spcAft>
              <a:defRPr/>
            </a:pPr>
            <a:r>
              <a:rPr lang="ru-RU" sz="2000" b="1" cap="all" dirty="0">
                <a:solidFill>
                  <a:schemeClr val="bg1"/>
                </a:solidFill>
              </a:rPr>
              <a:t>Модуль «Запрос в ЕИБД(ФИЦ</a:t>
            </a:r>
            <a:r>
              <a:rPr lang="ru-RU" sz="2000" b="1" cap="all" dirty="0" smtClean="0">
                <a:solidFill>
                  <a:schemeClr val="bg1"/>
                </a:solidFill>
              </a:rPr>
              <a:t>)»			1</a:t>
            </a:r>
            <a:r>
              <a:rPr lang="en-US" sz="2000" b="1" cap="all" dirty="0" smtClean="0">
                <a:solidFill>
                  <a:schemeClr val="bg1"/>
                </a:solidFill>
              </a:rPr>
              <a:t>/2</a:t>
            </a:r>
            <a:endParaRPr lang="ru-RU" sz="2000" b="1" cap="all" dirty="0">
              <a:solidFill>
                <a:schemeClr val="bg1"/>
              </a:solidFill>
            </a:endParaRPr>
          </a:p>
        </p:txBody>
      </p:sp>
      <p:sp>
        <p:nvSpPr>
          <p:cNvPr id="18435" name="Номер слайда 2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40A47A84-8F25-41BF-99E6-463B03A77A16}" type="slidenum">
              <a:rPr lang="ru-RU" altLang="ru-RU" sz="160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30</a:t>
            </a:fld>
            <a:endParaRPr lang="ru-RU" altLang="ru-RU" sz="1600">
              <a:solidFill>
                <a:srgbClr val="898989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09575" y="1052513"/>
            <a:ext cx="7834313" cy="1173162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hangingPunct="1">
              <a:lnSpc>
                <a:spcPct val="130000"/>
              </a:lnSpc>
              <a:defRPr/>
            </a:pPr>
            <a:r>
              <a:rPr lang="ru-RU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Назначение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- предоставление сотрудникам СПК информации о доноре, </a:t>
            </a:r>
          </a:p>
          <a:p>
            <a:pPr eaLnBrk="1" hangingPunct="1">
              <a:lnSpc>
                <a:spcPct val="130000"/>
              </a:lnSpc>
              <a:defRPr/>
            </a:pP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его отводах, дате последней </a:t>
            </a:r>
            <a:r>
              <a:rPr lang="ru-RU" dirty="0" err="1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донации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из Единой информационной базы данных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4056063" y="2349500"/>
            <a:ext cx="4670425" cy="4572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eaLnBrk="1" hangingPunct="1">
              <a:lnSpc>
                <a:spcPct val="150000"/>
              </a:lnSpc>
              <a:defRPr/>
            </a:pPr>
            <a:r>
              <a:rPr lang="ru-RU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Схема работы</a:t>
            </a:r>
            <a:endParaRPr lang="ru-RU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438" name="Номер слайда 2"/>
          <p:cNvSpPr txBox="1">
            <a:spLocks/>
          </p:cNvSpPr>
          <p:nvPr/>
        </p:nvSpPr>
        <p:spPr bwMode="auto"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fld id="{E8DA5AD9-5259-48AF-9979-3CEB33B8FD4C}" type="slidenum">
              <a:rPr lang="ru-RU" altLang="ru-RU" sz="1600">
                <a:solidFill>
                  <a:srgbClr val="898989"/>
                </a:solidFill>
              </a:rPr>
              <a:pPr algn="r" eaLnBrk="1" hangingPunct="1">
                <a:spcBef>
                  <a:spcPct val="0"/>
                </a:spcBef>
                <a:buFontTx/>
                <a:buNone/>
              </a:pPr>
              <a:t>30</a:t>
            </a:fld>
            <a:endParaRPr lang="ru-RU" altLang="ru-RU" sz="1600">
              <a:solidFill>
                <a:srgbClr val="898989"/>
              </a:solidFill>
            </a:endParaRPr>
          </a:p>
        </p:txBody>
      </p:sp>
      <p:sp>
        <p:nvSpPr>
          <p:cNvPr id="18439" name="Номер слайда 2"/>
          <p:cNvSpPr txBox="1">
            <a:spLocks/>
          </p:cNvSpPr>
          <p:nvPr/>
        </p:nvSpPr>
        <p:spPr bwMode="auto"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fld id="{55D3B2A4-F2E6-4A9D-A649-3C69A245EE65}" type="slidenum">
              <a:rPr lang="ru-RU" altLang="ru-RU" sz="1600">
                <a:solidFill>
                  <a:srgbClr val="898989"/>
                </a:solidFill>
              </a:rPr>
              <a:pPr algn="r" eaLnBrk="1" hangingPunct="1">
                <a:spcBef>
                  <a:spcPct val="0"/>
                </a:spcBef>
                <a:buFontTx/>
                <a:buNone/>
              </a:pPr>
              <a:t>30</a:t>
            </a:fld>
            <a:endParaRPr lang="ru-RU" altLang="ru-RU" sz="1600">
              <a:solidFill>
                <a:srgbClr val="898989"/>
              </a:solidFill>
            </a:endParaRPr>
          </a:p>
        </p:txBody>
      </p:sp>
      <p:sp>
        <p:nvSpPr>
          <p:cNvPr id="11" name="Цилиндр 10"/>
          <p:cNvSpPr/>
          <p:nvPr/>
        </p:nvSpPr>
        <p:spPr>
          <a:xfrm>
            <a:off x="5550201" y="3987998"/>
            <a:ext cx="2076800" cy="864096"/>
          </a:xfrm>
          <a:prstGeom prst="can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ru-RU" dirty="0"/>
              <a:t>Централизованное хранилище данных</a:t>
            </a:r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79825" y="2948955"/>
            <a:ext cx="4684663" cy="6477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3" name="Соединительная линия уступом 12"/>
          <p:cNvCxnSpPr/>
          <p:nvPr/>
        </p:nvCxnSpPr>
        <p:spPr>
          <a:xfrm rot="5400000" flipH="1" flipV="1">
            <a:off x="3586956" y="4556919"/>
            <a:ext cx="1919288" cy="0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sp>
        <p:nvSpPr>
          <p:cNvPr id="14" name="Стрелка вниз 13"/>
          <p:cNvSpPr/>
          <p:nvPr/>
        </p:nvSpPr>
        <p:spPr>
          <a:xfrm rot="10800000">
            <a:off x="6310313" y="3649663"/>
            <a:ext cx="220662" cy="417512"/>
          </a:xfrm>
          <a:prstGeom prst="downArrow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15" name="Стрелка вниз 14"/>
          <p:cNvSpPr/>
          <p:nvPr/>
        </p:nvSpPr>
        <p:spPr>
          <a:xfrm>
            <a:off x="6718300" y="3678238"/>
            <a:ext cx="220663" cy="358775"/>
          </a:xfrm>
          <a:prstGeom prst="downArrow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16" name="TextBox 15"/>
          <p:cNvSpPr txBox="1"/>
          <p:nvPr/>
        </p:nvSpPr>
        <p:spPr>
          <a:xfrm>
            <a:off x="3752850" y="3776663"/>
            <a:ext cx="792163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hangingPunct="1">
              <a:defRPr/>
            </a:pPr>
            <a:r>
              <a:rPr lang="ru-RU" sz="1600" dirty="0">
                <a:solidFill>
                  <a:schemeClr val="accent1">
                    <a:lumMod val="75000"/>
                  </a:schemeClr>
                </a:solidFill>
              </a:rPr>
              <a:t>Запрос в ФИЦ</a:t>
            </a:r>
          </a:p>
        </p:txBody>
      </p:sp>
      <p:sp>
        <p:nvSpPr>
          <p:cNvPr id="21" name="Прямоугольник 20"/>
          <p:cNvSpPr/>
          <p:nvPr/>
        </p:nvSpPr>
        <p:spPr>
          <a:xfrm>
            <a:off x="4257688" y="5516336"/>
            <a:ext cx="1322424" cy="631902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ru-RU" dirty="0"/>
              <a:t>АИСТ</a:t>
            </a:r>
          </a:p>
          <a:p>
            <a:pPr algn="ctr" eaLnBrk="1" hangingPunct="1">
              <a:defRPr/>
            </a:pPr>
            <a:r>
              <a:rPr lang="ru-RU" dirty="0"/>
              <a:t>СПК №1 </a:t>
            </a:r>
            <a:endParaRPr lang="en-US" dirty="0"/>
          </a:p>
        </p:txBody>
      </p:sp>
      <p:sp>
        <p:nvSpPr>
          <p:cNvPr id="37" name="Прямоугольник 36"/>
          <p:cNvSpPr/>
          <p:nvPr/>
        </p:nvSpPr>
        <p:spPr>
          <a:xfrm>
            <a:off x="5988762" y="5516336"/>
            <a:ext cx="1202204" cy="631902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ru-RU" dirty="0"/>
              <a:t>АИСТ </a:t>
            </a:r>
            <a:endParaRPr lang="en-US" dirty="0"/>
          </a:p>
          <a:p>
            <a:pPr algn="ctr" eaLnBrk="1" hangingPunct="1">
              <a:defRPr/>
            </a:pPr>
            <a:r>
              <a:rPr lang="ru-RU" dirty="0"/>
              <a:t>СПК №2</a:t>
            </a:r>
          </a:p>
        </p:txBody>
      </p:sp>
      <p:sp>
        <p:nvSpPr>
          <p:cNvPr id="38" name="Прямоугольник 37"/>
          <p:cNvSpPr/>
          <p:nvPr/>
        </p:nvSpPr>
        <p:spPr>
          <a:xfrm>
            <a:off x="7714072" y="5516336"/>
            <a:ext cx="1322424" cy="631902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ru-RU" dirty="0"/>
              <a:t>АИСТ</a:t>
            </a:r>
          </a:p>
          <a:p>
            <a:pPr algn="ctr" eaLnBrk="1" hangingPunct="1">
              <a:defRPr/>
            </a:pPr>
            <a:r>
              <a:rPr lang="ru-RU" dirty="0"/>
              <a:t>ЛПУ</a:t>
            </a:r>
          </a:p>
        </p:txBody>
      </p:sp>
      <p:cxnSp>
        <p:nvCxnSpPr>
          <p:cNvPr id="39" name="Соединительная линия уступом 38"/>
          <p:cNvCxnSpPr>
            <a:endCxn id="11" idx="4"/>
          </p:cNvCxnSpPr>
          <p:nvPr/>
        </p:nvCxnSpPr>
        <p:spPr>
          <a:xfrm rot="16200000" flipV="1">
            <a:off x="7454106" y="4595020"/>
            <a:ext cx="1095375" cy="747712"/>
          </a:xfrm>
          <a:prstGeom prst="bentConnector2">
            <a:avLst/>
          </a:prstGeom>
          <a:ln>
            <a:tailEnd type="arrow"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sp>
        <p:nvSpPr>
          <p:cNvPr id="40" name="TextBox 39"/>
          <p:cNvSpPr txBox="1"/>
          <p:nvPr/>
        </p:nvSpPr>
        <p:spPr>
          <a:xfrm>
            <a:off x="5626100" y="4892675"/>
            <a:ext cx="1130300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ru-RU" sz="1600" dirty="0">
                <a:solidFill>
                  <a:schemeClr val="accent1">
                    <a:lumMod val="75000"/>
                  </a:schemeClr>
                </a:solidFill>
              </a:rPr>
              <a:t>Доноры,</a:t>
            </a:r>
          </a:p>
          <a:p>
            <a:pPr eaLnBrk="1" hangingPunct="1">
              <a:defRPr/>
            </a:pPr>
            <a:r>
              <a:rPr lang="ru-RU" sz="1600" dirty="0" err="1">
                <a:solidFill>
                  <a:schemeClr val="accent1">
                    <a:lumMod val="75000"/>
                  </a:schemeClr>
                </a:solidFill>
              </a:rPr>
              <a:t>Донации</a:t>
            </a:r>
            <a:endParaRPr lang="ru-RU" sz="16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7435850" y="5080000"/>
            <a:ext cx="1131888" cy="3381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ru-RU" sz="1600" dirty="0">
                <a:solidFill>
                  <a:schemeClr val="accent1">
                    <a:lumMod val="75000"/>
                  </a:schemeClr>
                </a:solidFill>
              </a:rPr>
              <a:t>Отводы</a:t>
            </a:r>
          </a:p>
        </p:txBody>
      </p:sp>
      <p:cxnSp>
        <p:nvCxnSpPr>
          <p:cNvPr id="43" name="Соединительная линия уступом 42"/>
          <p:cNvCxnSpPr/>
          <p:nvPr/>
        </p:nvCxnSpPr>
        <p:spPr>
          <a:xfrm rot="16200000" flipV="1">
            <a:off x="6257925" y="5184776"/>
            <a:ext cx="663575" cy="0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68" name="Соединительная линия уступом 67"/>
          <p:cNvCxnSpPr/>
          <p:nvPr/>
        </p:nvCxnSpPr>
        <p:spPr>
          <a:xfrm rot="16200000" flipH="1">
            <a:off x="3806825" y="4559300"/>
            <a:ext cx="1912938" cy="1588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72" name="TextBox 71"/>
          <p:cNvSpPr txBox="1"/>
          <p:nvPr/>
        </p:nvSpPr>
        <p:spPr>
          <a:xfrm>
            <a:off x="4772025" y="3898900"/>
            <a:ext cx="784225" cy="3381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ru-RU" sz="1600" dirty="0">
                <a:solidFill>
                  <a:schemeClr val="accent1">
                    <a:lumMod val="75000"/>
                  </a:schemeClr>
                </a:solidFill>
              </a:rPr>
              <a:t>Ответ</a:t>
            </a:r>
          </a:p>
        </p:txBody>
      </p:sp>
      <p:sp>
        <p:nvSpPr>
          <p:cNvPr id="13321" name="Прямоугольник 13320"/>
          <p:cNvSpPr/>
          <p:nvPr/>
        </p:nvSpPr>
        <p:spPr>
          <a:xfrm>
            <a:off x="339725" y="2301875"/>
            <a:ext cx="3744913" cy="3754438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  <a:defRPr/>
            </a:pPr>
            <a:r>
              <a:rPr lang="ru-RU" sz="20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характеристики</a:t>
            </a:r>
            <a:r>
              <a:rPr lang="en-US" sz="20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285750" indent="-285750" eaLnBrk="1" hangingPunct="1">
              <a:lnSpc>
                <a:spcPct val="130000"/>
              </a:lnSpc>
              <a:buClr>
                <a:schemeClr val="accent1">
                  <a:lumMod val="75000"/>
                </a:schemeClr>
              </a:buClr>
              <a:buSzPct val="120000"/>
              <a:buFont typeface="Arial" panose="020B0604020202020204" pitchFamily="34" charset="0"/>
              <a:buChar char="•"/>
              <a:defRPr/>
            </a:pPr>
            <a:r>
              <a:rPr lang="ru-RU" sz="20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обеспечивает межрегиональное взаимодействие</a:t>
            </a:r>
          </a:p>
          <a:p>
            <a:pPr marL="285750" indent="-285750" eaLnBrk="1" hangingPunct="1">
              <a:lnSpc>
                <a:spcPct val="130000"/>
              </a:lnSpc>
              <a:buClr>
                <a:schemeClr val="accent1">
                  <a:lumMod val="75000"/>
                </a:schemeClr>
              </a:buClr>
              <a:buSzPct val="120000"/>
              <a:buFont typeface="Arial" panose="020B0604020202020204" pitchFamily="34" charset="0"/>
              <a:buChar char="•"/>
              <a:defRPr/>
            </a:pPr>
            <a:r>
              <a:rPr lang="ru-RU" sz="20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интегрирован  с АИСТ</a:t>
            </a:r>
          </a:p>
          <a:p>
            <a:pPr marL="285750" indent="-285750" eaLnBrk="1" hangingPunct="1">
              <a:lnSpc>
                <a:spcPct val="130000"/>
              </a:lnSpc>
              <a:buClr>
                <a:schemeClr val="accent1">
                  <a:lumMod val="75000"/>
                </a:schemeClr>
              </a:buClr>
              <a:buSzPct val="120000"/>
              <a:buFont typeface="Arial" panose="020B0604020202020204" pitchFamily="34" charset="0"/>
              <a:buChar char="•"/>
              <a:defRPr/>
            </a:pPr>
            <a:r>
              <a:rPr lang="ru-RU" sz="20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основная форма обеспечивает в дополнение к АИСТ выдачу детальной информации по отводам и </a:t>
            </a:r>
            <a:r>
              <a:rPr lang="ru-RU" sz="2000" dirty="0" err="1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донациям</a:t>
            </a:r>
            <a:endParaRPr lang="ru-RU" sz="2000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8464" name="Picture 3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3888" y="863600"/>
            <a:ext cx="752475" cy="765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8" name="Овал 27"/>
          <p:cNvSpPr/>
          <p:nvPr/>
        </p:nvSpPr>
        <p:spPr>
          <a:xfrm>
            <a:off x="4159285" y="4372741"/>
            <a:ext cx="290912" cy="288032"/>
          </a:xfrm>
          <a:prstGeom prst="ellipse">
            <a:avLst/>
          </a:prstGeom>
          <a:solidFill>
            <a:srgbClr val="FF3300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rgbClr val="FFFF00"/>
                </a:solidFill>
              </a:rPr>
              <a:t>1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29" name="Овал 28"/>
          <p:cNvSpPr/>
          <p:nvPr/>
        </p:nvSpPr>
        <p:spPr>
          <a:xfrm>
            <a:off x="5985880" y="3677617"/>
            <a:ext cx="290912" cy="288032"/>
          </a:xfrm>
          <a:prstGeom prst="ellipse">
            <a:avLst/>
          </a:prstGeom>
          <a:solidFill>
            <a:srgbClr val="FF3300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rgbClr val="FFFF00"/>
                </a:solidFill>
              </a:rPr>
              <a:t>2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30" name="Овал 29"/>
          <p:cNvSpPr/>
          <p:nvPr/>
        </p:nvSpPr>
        <p:spPr>
          <a:xfrm>
            <a:off x="4833752" y="3633167"/>
            <a:ext cx="290912" cy="288032"/>
          </a:xfrm>
          <a:prstGeom prst="ellipse">
            <a:avLst/>
          </a:prstGeom>
          <a:solidFill>
            <a:srgbClr val="FF3300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>
                <a:solidFill>
                  <a:srgbClr val="FFFF00"/>
                </a:solidFill>
              </a:rPr>
              <a:t>3</a:t>
            </a:r>
          </a:p>
        </p:txBody>
      </p:sp>
      <p:cxnSp>
        <p:nvCxnSpPr>
          <p:cNvPr id="34" name="Соединительная линия уступом 33"/>
          <p:cNvCxnSpPr/>
          <p:nvPr/>
        </p:nvCxnSpPr>
        <p:spPr>
          <a:xfrm rot="5400000" flipH="1" flipV="1">
            <a:off x="4687094" y="4653757"/>
            <a:ext cx="1095375" cy="630237"/>
          </a:xfrm>
          <a:prstGeom prst="bentConnector2">
            <a:avLst/>
          </a:prstGeom>
          <a:ln>
            <a:tailEnd type="arrow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14334821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/>
      <p:bldP spid="72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43063" y="44450"/>
            <a:ext cx="7264400" cy="636588"/>
          </a:xfrm>
        </p:spPr>
        <p:txBody>
          <a:bodyPr rtlCol="0">
            <a:normAutofit/>
          </a:bodyPr>
          <a:lstStyle/>
          <a:p>
            <a:pPr algn="l" defTabSz="912813" fontAlgn="auto">
              <a:spcAft>
                <a:spcPts val="0"/>
              </a:spcAft>
              <a:defRPr/>
            </a:pPr>
            <a:r>
              <a:rPr lang="ru-RU" sz="2000" b="1" cap="all" dirty="0">
                <a:solidFill>
                  <a:schemeClr val="bg1"/>
                </a:solidFill>
              </a:rPr>
              <a:t>Модуль «Запрос в ЕИБД(ФИЦ</a:t>
            </a:r>
            <a:r>
              <a:rPr lang="ru-RU" sz="2000" b="1" cap="all" dirty="0" smtClean="0">
                <a:solidFill>
                  <a:schemeClr val="bg1"/>
                </a:solidFill>
              </a:rPr>
              <a:t>)»</a:t>
            </a:r>
            <a:r>
              <a:rPr lang="en-US" sz="2000" b="1" cap="all" dirty="0" smtClean="0">
                <a:solidFill>
                  <a:schemeClr val="bg1"/>
                </a:solidFill>
              </a:rPr>
              <a:t>			2/2</a:t>
            </a:r>
            <a:endParaRPr lang="ru-RU" sz="2000" b="1" cap="all" dirty="0">
              <a:solidFill>
                <a:schemeClr val="bg1"/>
              </a:solidFill>
            </a:endParaRPr>
          </a:p>
        </p:txBody>
      </p:sp>
      <p:sp>
        <p:nvSpPr>
          <p:cNvPr id="20483" name="Номер слайда 2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538C75D1-8981-4AEA-9DB1-558F38A432A8}" type="slidenum">
              <a:rPr lang="ru-RU" altLang="ru-RU" sz="160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31</a:t>
            </a:fld>
            <a:endParaRPr lang="ru-RU" altLang="ru-RU" sz="1600">
              <a:solidFill>
                <a:srgbClr val="898989"/>
              </a:solidFill>
            </a:endParaRPr>
          </a:p>
        </p:txBody>
      </p:sp>
      <p:sp>
        <p:nvSpPr>
          <p:cNvPr id="20484" name="Номер слайда 2"/>
          <p:cNvSpPr txBox="1">
            <a:spLocks/>
          </p:cNvSpPr>
          <p:nvPr/>
        </p:nvSpPr>
        <p:spPr bwMode="auto"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fld id="{79B7821E-8604-4C8D-89BC-592D86FBAB2B}" type="slidenum">
              <a:rPr lang="ru-RU" altLang="ru-RU" sz="1600">
                <a:solidFill>
                  <a:srgbClr val="898989"/>
                </a:solidFill>
              </a:rPr>
              <a:pPr algn="r" eaLnBrk="1" hangingPunct="1">
                <a:spcBef>
                  <a:spcPct val="0"/>
                </a:spcBef>
                <a:buFontTx/>
                <a:buNone/>
              </a:pPr>
              <a:t>31</a:t>
            </a:fld>
            <a:endParaRPr lang="ru-RU" altLang="ru-RU" sz="1600">
              <a:solidFill>
                <a:srgbClr val="898989"/>
              </a:solidFill>
            </a:endParaRPr>
          </a:p>
        </p:txBody>
      </p:sp>
      <p:sp>
        <p:nvSpPr>
          <p:cNvPr id="20485" name="Номер слайда 2"/>
          <p:cNvSpPr txBox="1">
            <a:spLocks/>
          </p:cNvSpPr>
          <p:nvPr/>
        </p:nvSpPr>
        <p:spPr bwMode="auto"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fld id="{E08EA9D6-8FB7-43EC-8059-11CF86CFF2E8}" type="slidenum">
              <a:rPr lang="ru-RU" altLang="ru-RU" sz="1600">
                <a:solidFill>
                  <a:srgbClr val="898989"/>
                </a:solidFill>
              </a:rPr>
              <a:pPr algn="r" eaLnBrk="1" hangingPunct="1">
                <a:spcBef>
                  <a:spcPct val="0"/>
                </a:spcBef>
                <a:buFontTx/>
                <a:buNone/>
              </a:pPr>
              <a:t>31</a:t>
            </a:fld>
            <a:endParaRPr lang="ru-RU" altLang="ru-RU" sz="1600">
              <a:solidFill>
                <a:srgbClr val="898989"/>
              </a:solidFill>
            </a:endParaRPr>
          </a:p>
        </p:txBody>
      </p:sp>
      <p:pic>
        <p:nvPicPr>
          <p:cNvPr id="61443" name="Picture 3"/>
          <p:cNvPicPr>
            <a:picLocks noChangeAspect="1" noChangeArrowheads="1"/>
          </p:cNvPicPr>
          <p:nvPr/>
        </p:nvPicPr>
        <p:blipFill rotWithShape="1">
          <a:blip r:embed="rId3"/>
          <a:srcRect t="19643" r="29827"/>
          <a:stretch/>
        </p:blipFill>
        <p:spPr bwMode="auto">
          <a:xfrm>
            <a:off x="4918075" y="908050"/>
            <a:ext cx="2462213" cy="3965575"/>
          </a:xfrm>
          <a:prstGeom prst="rect">
            <a:avLst/>
          </a:prstGeom>
          <a:noFill/>
          <a:ln w="9525">
            <a:solidFill>
              <a:schemeClr val="accent5">
                <a:lumMod val="60000"/>
                <a:lumOff val="40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61444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932363" y="4837113"/>
            <a:ext cx="3830637" cy="895350"/>
          </a:xfrm>
          <a:prstGeom prst="rect">
            <a:avLst/>
          </a:prstGeom>
          <a:noFill/>
          <a:ln w="9525">
            <a:solidFill>
              <a:schemeClr val="accent5">
                <a:lumMod val="60000"/>
                <a:lumOff val="40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61445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09613" y="4833938"/>
            <a:ext cx="4294187" cy="1703387"/>
          </a:xfrm>
          <a:prstGeom prst="rect">
            <a:avLst/>
          </a:prstGeom>
          <a:noFill/>
          <a:ln w="9525">
            <a:solidFill>
              <a:schemeClr val="accent5">
                <a:lumMod val="60000"/>
                <a:lumOff val="40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20489" name="Picture 3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3888" y="874713"/>
            <a:ext cx="752475" cy="765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8" name="Picture 11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708025" y="855663"/>
            <a:ext cx="3087688" cy="386873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4486532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43063" y="44450"/>
            <a:ext cx="7264400" cy="636588"/>
          </a:xfrm>
        </p:spPr>
        <p:txBody>
          <a:bodyPr rtlCol="0">
            <a:normAutofit/>
          </a:bodyPr>
          <a:lstStyle/>
          <a:p>
            <a:pPr algn="l" defTabSz="912813" fontAlgn="auto">
              <a:spcAft>
                <a:spcPts val="0"/>
              </a:spcAft>
              <a:defRPr/>
            </a:pPr>
            <a:r>
              <a:rPr lang="ru-RU" sz="2000" b="1" cap="all" dirty="0">
                <a:solidFill>
                  <a:schemeClr val="bg1"/>
                </a:solidFill>
              </a:rPr>
              <a:t>Модуль «</a:t>
            </a:r>
            <a:r>
              <a:rPr lang="ru-RU" sz="2000" b="1" cap="all" dirty="0" smtClean="0">
                <a:solidFill>
                  <a:schemeClr val="bg1"/>
                </a:solidFill>
              </a:rPr>
              <a:t>Реципиент»				</a:t>
            </a:r>
            <a:r>
              <a:rPr lang="en-US" sz="2000" b="1" cap="all" dirty="0" smtClean="0">
                <a:solidFill>
                  <a:schemeClr val="bg1"/>
                </a:solidFill>
              </a:rPr>
              <a:t>	</a:t>
            </a:r>
            <a:r>
              <a:rPr lang="ru-RU" sz="2000" b="1" cap="all" dirty="0" smtClean="0">
                <a:solidFill>
                  <a:schemeClr val="bg1"/>
                </a:solidFill>
              </a:rPr>
              <a:t>1</a:t>
            </a:r>
            <a:r>
              <a:rPr lang="en-US" sz="2000" b="1" cap="all" dirty="0" smtClean="0">
                <a:solidFill>
                  <a:schemeClr val="bg1"/>
                </a:solidFill>
              </a:rPr>
              <a:t>/</a:t>
            </a:r>
            <a:r>
              <a:rPr lang="ru-RU" sz="2000" b="1" cap="all" dirty="0" smtClean="0">
                <a:solidFill>
                  <a:schemeClr val="bg1"/>
                </a:solidFill>
              </a:rPr>
              <a:t>7</a:t>
            </a:r>
          </a:p>
        </p:txBody>
      </p:sp>
      <p:sp>
        <p:nvSpPr>
          <p:cNvPr id="22531" name="Номер слайда 2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CBBEEF94-7A1F-47F0-81F5-86F7E0A0E0DE}" type="slidenum">
              <a:rPr lang="ru-RU" altLang="ru-RU" sz="160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32</a:t>
            </a:fld>
            <a:endParaRPr lang="ru-RU" altLang="ru-RU" sz="1600">
              <a:solidFill>
                <a:srgbClr val="898989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95288" y="1052513"/>
            <a:ext cx="8497887" cy="2308225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  <a:defRPr/>
            </a:pPr>
            <a:r>
              <a:rPr lang="ru-RU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Назначение</a:t>
            </a:r>
            <a:r>
              <a:rPr lang="en-US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285750" indent="-285750" eaLnBrk="1" hangingPunct="1">
              <a:lnSpc>
                <a:spcPct val="130000"/>
              </a:lnSpc>
              <a:buClr>
                <a:schemeClr val="accent1">
                  <a:lumMod val="75000"/>
                </a:schemeClr>
              </a:buClr>
              <a:buSzPct val="120000"/>
              <a:buFont typeface="Arial" panose="020B0604020202020204" pitchFamily="34" charset="0"/>
              <a:buChar char="•"/>
              <a:defRPr/>
            </a:pP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автоматизация процессов заказа, выдачи и учета продукции в учреждениях службы крови (переход к электронной форме заявок на выдачу ТС)</a:t>
            </a:r>
            <a:endParaRPr lang="en-US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eaLnBrk="1" hangingPunct="1">
              <a:lnSpc>
                <a:spcPct val="130000"/>
              </a:lnSpc>
              <a:buClr>
                <a:schemeClr val="accent1">
                  <a:lumMod val="75000"/>
                </a:schemeClr>
              </a:buClr>
              <a:buSzPct val="120000"/>
              <a:buFont typeface="Arial" panose="020B0604020202020204" pitchFamily="34" charset="0"/>
              <a:buChar char="•"/>
              <a:defRPr/>
            </a:pP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ввод данных о посттрансфузионных реакциях и осложнениях у реципиентов в учреждениях здравоохранения, осуществляющих клиническое использование донорской крови и ее компонентов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384175" y="3640138"/>
            <a:ext cx="8497888" cy="2668587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  <a:defRPr/>
            </a:pPr>
            <a:r>
              <a:rPr lang="ru-RU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Нормативная база</a:t>
            </a:r>
            <a:r>
              <a:rPr lang="en-US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285750" indent="-285750" eaLnBrk="1" hangingPunct="1">
              <a:lnSpc>
                <a:spcPct val="130000"/>
              </a:lnSpc>
              <a:buClr>
                <a:schemeClr val="accent1">
                  <a:lumMod val="75000"/>
                </a:schemeClr>
              </a:buClr>
              <a:buSzPct val="120000"/>
              <a:buFont typeface="Arial" panose="020B0604020202020204" pitchFamily="34" charset="0"/>
              <a:buChar char="•"/>
              <a:defRPr/>
            </a:pP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Федеральный закон РФ от 20 июля 2012 г. №125-ФЗ «О донорстве крови и ее компонентов», </a:t>
            </a:r>
            <a:r>
              <a:rPr lang="ru-RU" i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статья 20</a:t>
            </a:r>
          </a:p>
          <a:p>
            <a:pPr marL="285750" indent="-285750" eaLnBrk="1" hangingPunct="1">
              <a:lnSpc>
                <a:spcPct val="130000"/>
              </a:lnSpc>
              <a:buClr>
                <a:schemeClr val="accent1">
                  <a:lumMod val="75000"/>
                </a:schemeClr>
              </a:buClr>
              <a:buSzPct val="120000"/>
              <a:buFont typeface="Arial" panose="020B0604020202020204" pitchFamily="34" charset="0"/>
              <a:buChar char="•"/>
              <a:defRPr/>
            </a:pP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постановление Правительства РФ №667 от 5 августа 2013г. «О ведении единой базы данных...», </a:t>
            </a:r>
            <a:r>
              <a:rPr lang="ru-RU" i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положения действующие с 01 января 2016</a:t>
            </a:r>
          </a:p>
          <a:p>
            <a:pPr marL="285750" indent="-285750" eaLnBrk="1" hangingPunct="1">
              <a:lnSpc>
                <a:spcPct val="130000"/>
              </a:lnSpc>
              <a:buClr>
                <a:schemeClr val="accent1">
                  <a:lumMod val="75000"/>
                </a:schemeClr>
              </a:buClr>
              <a:buSzPct val="120000"/>
              <a:buFont typeface="Arial" panose="020B0604020202020204" pitchFamily="34" charset="0"/>
              <a:buChar char="•"/>
              <a:defRPr/>
            </a:pP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постановление Правительства РФ №</a:t>
            </a:r>
            <a:r>
              <a:rPr lang="en-US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от </a:t>
            </a:r>
            <a:r>
              <a:rPr lang="en-US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января 2010г. «Об утверждении технического регламента о требованиях безопасности крови, ее продуктов…»</a:t>
            </a:r>
          </a:p>
        </p:txBody>
      </p:sp>
      <p:pic>
        <p:nvPicPr>
          <p:cNvPr id="22534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3888" y="866775"/>
            <a:ext cx="750887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2535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45263" y="2852738"/>
            <a:ext cx="2336800" cy="1390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14414798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43063" y="44450"/>
            <a:ext cx="7264400" cy="636588"/>
          </a:xfrm>
        </p:spPr>
        <p:txBody>
          <a:bodyPr rtlCol="0">
            <a:normAutofit/>
          </a:bodyPr>
          <a:lstStyle/>
          <a:p>
            <a:pPr algn="l" defTabSz="912813" fontAlgn="auto">
              <a:spcAft>
                <a:spcPts val="0"/>
              </a:spcAft>
              <a:defRPr/>
            </a:pPr>
            <a:r>
              <a:rPr lang="ru-RU" sz="2000" b="1" cap="all" dirty="0">
                <a:solidFill>
                  <a:schemeClr val="bg1"/>
                </a:solidFill>
              </a:rPr>
              <a:t>Модуль «</a:t>
            </a:r>
            <a:r>
              <a:rPr lang="ru-RU" sz="2000" b="1" cap="all" dirty="0" smtClean="0">
                <a:solidFill>
                  <a:schemeClr val="bg1"/>
                </a:solidFill>
              </a:rPr>
              <a:t>Реципиент»				</a:t>
            </a:r>
            <a:r>
              <a:rPr lang="en-US" sz="2000" b="1" cap="all" dirty="0" smtClean="0">
                <a:solidFill>
                  <a:schemeClr val="bg1"/>
                </a:solidFill>
              </a:rPr>
              <a:t>	</a:t>
            </a:r>
            <a:r>
              <a:rPr lang="ru-RU" sz="2000" b="1" cap="all" dirty="0">
                <a:solidFill>
                  <a:schemeClr val="bg1"/>
                </a:solidFill>
              </a:rPr>
              <a:t>2</a:t>
            </a:r>
            <a:r>
              <a:rPr lang="en-US" sz="2000" b="1" cap="all" dirty="0" smtClean="0">
                <a:solidFill>
                  <a:schemeClr val="bg1"/>
                </a:solidFill>
              </a:rPr>
              <a:t>/</a:t>
            </a:r>
            <a:r>
              <a:rPr lang="ru-RU" sz="2000" b="1" cap="all" dirty="0" smtClean="0">
                <a:solidFill>
                  <a:schemeClr val="bg1"/>
                </a:solidFill>
              </a:rPr>
              <a:t>7</a:t>
            </a:r>
          </a:p>
        </p:txBody>
      </p:sp>
      <p:sp>
        <p:nvSpPr>
          <p:cNvPr id="24579" name="Номер слайда 2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FBE82C3D-D96D-49A0-A9AE-8B001EF32E67}" type="slidenum">
              <a:rPr lang="ru-RU" altLang="ru-RU" sz="160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33</a:t>
            </a:fld>
            <a:endParaRPr lang="ru-RU" altLang="ru-RU" sz="1600">
              <a:solidFill>
                <a:srgbClr val="898989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71488" y="3924300"/>
            <a:ext cx="4335462" cy="646113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  <a:defRPr/>
            </a:pPr>
            <a:r>
              <a:rPr lang="ru-RU" sz="24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элементы</a:t>
            </a:r>
            <a:endParaRPr lang="en-US" sz="2400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39750" y="4441825"/>
            <a:ext cx="8569325" cy="1857375"/>
          </a:xfrm>
          <a:prstGeom prst="rect">
            <a:avLst/>
          </a:prstGeom>
        </p:spPr>
        <p:txBody>
          <a:bodyPr>
            <a:spAutoFit/>
          </a:bodyPr>
          <a:lstStyle/>
          <a:p>
            <a:pPr marL="285750" indent="-285750" eaLnBrk="1" hangingPunct="1">
              <a:lnSpc>
                <a:spcPct val="130000"/>
              </a:lnSpc>
              <a:buClr>
                <a:schemeClr val="accent1">
                  <a:lumMod val="75000"/>
                </a:schemeClr>
              </a:buClr>
              <a:buSzPct val="120000"/>
              <a:buFont typeface="Arial" panose="020B0604020202020204" pitchFamily="34" charset="0"/>
              <a:buChar char="•"/>
              <a:defRPr/>
            </a:pP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Реестр реципиентов</a:t>
            </a:r>
            <a:endParaRPr lang="en-US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eaLnBrk="1" hangingPunct="1">
              <a:lnSpc>
                <a:spcPct val="130000"/>
              </a:lnSpc>
              <a:buClr>
                <a:schemeClr val="accent1">
                  <a:lumMod val="75000"/>
                </a:schemeClr>
              </a:buClr>
              <a:buSzPct val="120000"/>
              <a:buFont typeface="Arial" panose="020B0604020202020204" pitchFamily="34" charset="0"/>
              <a:buChar char="•"/>
              <a:defRPr/>
            </a:pP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Глобальный справочник продукции (в соответствии с техническим регламентом) </a:t>
            </a:r>
          </a:p>
          <a:p>
            <a:pPr marL="285750" indent="-285750" eaLnBrk="1" hangingPunct="1">
              <a:lnSpc>
                <a:spcPct val="130000"/>
              </a:lnSpc>
              <a:buClr>
                <a:schemeClr val="accent1">
                  <a:lumMod val="75000"/>
                </a:schemeClr>
              </a:buClr>
              <a:buSzPct val="120000"/>
              <a:buFont typeface="Arial" panose="020B0604020202020204" pitchFamily="34" charset="0"/>
              <a:buChar char="•"/>
              <a:defRPr/>
            </a:pP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Глобальный справочник показаний к применению компонентов донорской крови</a:t>
            </a:r>
          </a:p>
          <a:p>
            <a:pPr marL="285750" indent="-285750" eaLnBrk="1" hangingPunct="1">
              <a:lnSpc>
                <a:spcPct val="130000"/>
              </a:lnSpc>
              <a:buClr>
                <a:schemeClr val="accent1">
                  <a:lumMod val="75000"/>
                </a:schemeClr>
              </a:buClr>
              <a:buSzPct val="120000"/>
              <a:buFont typeface="Arial" panose="020B0604020202020204" pitchFamily="34" charset="0"/>
              <a:buChar char="•"/>
              <a:defRPr/>
            </a:pP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Глобальный справочник посттрансфузионных осложнений</a:t>
            </a:r>
          </a:p>
          <a:p>
            <a:pPr marL="285750" indent="-285750" eaLnBrk="1" hangingPunct="1">
              <a:lnSpc>
                <a:spcPct val="150000"/>
              </a:lnSpc>
              <a:buClr>
                <a:srgbClr val="00B050"/>
              </a:buClr>
              <a:buFont typeface="Wingdings" panose="05000000000000000000" pitchFamily="2" charset="2"/>
              <a:buChar char="v"/>
              <a:defRPr/>
            </a:pPr>
            <a:endParaRPr lang="ru-RU" sz="1600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4582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3888" y="866775"/>
            <a:ext cx="750887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250825" y="836613"/>
            <a:ext cx="7993063" cy="646112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  <a:defRPr/>
            </a:pPr>
            <a:r>
              <a:rPr lang="ru-RU" sz="24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Основная схема работы для учреждения-получателя</a:t>
            </a:r>
            <a:endParaRPr lang="en-US" sz="2400" b="1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9" name="Схема 8"/>
          <p:cNvGraphicFramePr/>
          <p:nvPr/>
        </p:nvGraphicFramePr>
        <p:xfrm>
          <a:off x="899592" y="1426426"/>
          <a:ext cx="6912768" cy="265064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="" xmlns:p14="http://schemas.microsoft.com/office/powerpoint/2010/main" val="38334605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43063" y="44450"/>
            <a:ext cx="7264400" cy="636588"/>
          </a:xfrm>
        </p:spPr>
        <p:txBody>
          <a:bodyPr rtlCol="0">
            <a:normAutofit/>
          </a:bodyPr>
          <a:lstStyle/>
          <a:p>
            <a:pPr algn="l" defTabSz="912813" fontAlgn="auto">
              <a:spcAft>
                <a:spcPts val="0"/>
              </a:spcAft>
              <a:defRPr/>
            </a:pPr>
            <a:r>
              <a:rPr lang="ru-RU" sz="2000" b="1" cap="all" dirty="0">
                <a:solidFill>
                  <a:schemeClr val="bg1"/>
                </a:solidFill>
              </a:rPr>
              <a:t>Модуль «</a:t>
            </a:r>
            <a:r>
              <a:rPr lang="ru-RU" sz="2000" b="1" cap="all" dirty="0" smtClean="0">
                <a:solidFill>
                  <a:schemeClr val="bg1"/>
                </a:solidFill>
              </a:rPr>
              <a:t>Реципиент»				</a:t>
            </a:r>
            <a:r>
              <a:rPr lang="en-US" sz="2000" b="1" cap="all" dirty="0" smtClean="0">
                <a:solidFill>
                  <a:schemeClr val="bg1"/>
                </a:solidFill>
              </a:rPr>
              <a:t>	</a:t>
            </a:r>
            <a:r>
              <a:rPr lang="ru-RU" sz="2000" b="1" cap="all" dirty="0" smtClean="0">
                <a:solidFill>
                  <a:schemeClr val="bg1"/>
                </a:solidFill>
              </a:rPr>
              <a:t>3</a:t>
            </a:r>
            <a:r>
              <a:rPr lang="en-US" sz="2000" b="1" cap="all" dirty="0" smtClean="0">
                <a:solidFill>
                  <a:schemeClr val="bg1"/>
                </a:solidFill>
              </a:rPr>
              <a:t>/</a:t>
            </a:r>
            <a:r>
              <a:rPr lang="ru-RU" sz="2000" b="1" cap="all" dirty="0" smtClean="0">
                <a:solidFill>
                  <a:schemeClr val="bg1"/>
                </a:solidFill>
              </a:rPr>
              <a:t>7</a:t>
            </a:r>
          </a:p>
        </p:txBody>
      </p:sp>
      <p:sp>
        <p:nvSpPr>
          <p:cNvPr id="26627" name="Номер слайда 2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9AB7BE89-6C50-483A-A4B4-69CF4BFA8D86}" type="slidenum">
              <a:rPr lang="ru-RU" altLang="ru-RU" sz="160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34</a:t>
            </a:fld>
            <a:endParaRPr lang="ru-RU" altLang="ru-RU" sz="1600">
              <a:solidFill>
                <a:srgbClr val="898989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71488" y="3924300"/>
            <a:ext cx="4335462" cy="646113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  <a:defRPr/>
            </a:pPr>
            <a:r>
              <a:rPr lang="ru-RU" sz="24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элементы</a:t>
            </a:r>
            <a:endParaRPr lang="en-US" sz="2400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39750" y="4441825"/>
            <a:ext cx="8569325" cy="1052513"/>
          </a:xfrm>
          <a:prstGeom prst="rect">
            <a:avLst/>
          </a:prstGeom>
        </p:spPr>
        <p:txBody>
          <a:bodyPr>
            <a:spAutoFit/>
          </a:bodyPr>
          <a:lstStyle/>
          <a:p>
            <a:pPr marL="285750" indent="-285750" eaLnBrk="1" hangingPunct="1">
              <a:lnSpc>
                <a:spcPct val="130000"/>
              </a:lnSpc>
              <a:buClr>
                <a:schemeClr val="accent1">
                  <a:lumMod val="75000"/>
                </a:schemeClr>
              </a:buClr>
              <a:buSzPct val="120000"/>
              <a:buFont typeface="Arial" panose="020B0604020202020204" pitchFamily="34" charset="0"/>
              <a:buChar char="•"/>
              <a:defRPr/>
            </a:pPr>
            <a:r>
              <a:rPr lang="ru-RU" sz="16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Реестр получателей – учреждений здравоохранения, заказывающих продукцию у СПК</a:t>
            </a:r>
            <a:endParaRPr lang="en-US" sz="1600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eaLnBrk="1" hangingPunct="1">
              <a:lnSpc>
                <a:spcPct val="130000"/>
              </a:lnSpc>
              <a:buClr>
                <a:schemeClr val="accent1">
                  <a:lumMod val="75000"/>
                </a:schemeClr>
              </a:buClr>
              <a:buSzPct val="120000"/>
              <a:buFont typeface="Arial" panose="020B0604020202020204" pitchFamily="34" charset="0"/>
              <a:buChar char="•"/>
              <a:defRPr/>
            </a:pPr>
            <a:r>
              <a:rPr lang="ru-RU" sz="16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Глобальный справочник продукции (в соответствии с техническим регламентом)</a:t>
            </a:r>
          </a:p>
          <a:p>
            <a:pPr marL="285750" indent="-285750" eaLnBrk="1" hangingPunct="1">
              <a:lnSpc>
                <a:spcPct val="130000"/>
              </a:lnSpc>
              <a:buClr>
                <a:schemeClr val="accent1">
                  <a:lumMod val="75000"/>
                </a:schemeClr>
              </a:buClr>
              <a:buSzPct val="120000"/>
              <a:buFont typeface="Arial" panose="020B0604020202020204" pitchFamily="34" charset="0"/>
              <a:buChar char="•"/>
              <a:defRPr/>
            </a:pPr>
            <a:r>
              <a:rPr lang="ru-RU" sz="16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Прайс-лист – перечень и стоимость поставляемой продукции для Получателя</a:t>
            </a:r>
          </a:p>
        </p:txBody>
      </p:sp>
      <p:pic>
        <p:nvPicPr>
          <p:cNvPr id="26630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3888" y="866775"/>
            <a:ext cx="750887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250825" y="873125"/>
            <a:ext cx="4999038" cy="498475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  <a:defRPr/>
            </a:pPr>
            <a:r>
              <a:rPr lang="ru-RU" sz="20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Основная схема работы для СПК</a:t>
            </a:r>
            <a:endParaRPr lang="en-US" sz="2000" b="1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9" name="Схема 8"/>
          <p:cNvGraphicFramePr/>
          <p:nvPr/>
        </p:nvGraphicFramePr>
        <p:xfrm>
          <a:off x="971600" y="1426426"/>
          <a:ext cx="6696744" cy="265064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="" xmlns:p14="http://schemas.microsoft.com/office/powerpoint/2010/main" val="8267525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43063" y="44450"/>
            <a:ext cx="7264400" cy="636588"/>
          </a:xfrm>
        </p:spPr>
        <p:txBody>
          <a:bodyPr rtlCol="0">
            <a:normAutofit/>
          </a:bodyPr>
          <a:lstStyle/>
          <a:p>
            <a:pPr algn="l" defTabSz="912813" fontAlgn="auto">
              <a:spcAft>
                <a:spcPts val="0"/>
              </a:spcAft>
              <a:defRPr/>
            </a:pPr>
            <a:r>
              <a:rPr lang="ru-RU" sz="2000" b="1" cap="all" dirty="0">
                <a:solidFill>
                  <a:schemeClr val="bg1"/>
                </a:solidFill>
              </a:rPr>
              <a:t>Модуль «</a:t>
            </a:r>
            <a:r>
              <a:rPr lang="ru-RU" sz="2000" b="1" cap="all" dirty="0" smtClean="0">
                <a:solidFill>
                  <a:schemeClr val="bg1"/>
                </a:solidFill>
              </a:rPr>
              <a:t>Реципиент»				</a:t>
            </a:r>
            <a:r>
              <a:rPr lang="en-US" sz="2000" b="1" cap="all" dirty="0" smtClean="0">
                <a:solidFill>
                  <a:schemeClr val="bg1"/>
                </a:solidFill>
              </a:rPr>
              <a:t>	</a:t>
            </a:r>
            <a:r>
              <a:rPr lang="ru-RU" sz="2000" b="1" cap="all" dirty="0" smtClean="0">
                <a:solidFill>
                  <a:schemeClr val="bg1"/>
                </a:solidFill>
              </a:rPr>
              <a:t>4</a:t>
            </a:r>
            <a:r>
              <a:rPr lang="en-US" sz="2000" b="1" cap="all" dirty="0" smtClean="0">
                <a:solidFill>
                  <a:schemeClr val="bg1"/>
                </a:solidFill>
              </a:rPr>
              <a:t>/</a:t>
            </a:r>
            <a:r>
              <a:rPr lang="ru-RU" sz="2000" b="1" cap="all" dirty="0" smtClean="0">
                <a:solidFill>
                  <a:schemeClr val="bg1"/>
                </a:solidFill>
              </a:rPr>
              <a:t>7</a:t>
            </a:r>
          </a:p>
        </p:txBody>
      </p:sp>
      <p:sp>
        <p:nvSpPr>
          <p:cNvPr id="28675" name="Номер слайда 2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5E12151C-353A-4276-A21C-735441D9040F}" type="slidenum">
              <a:rPr lang="ru-RU" altLang="ru-RU" sz="160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35</a:t>
            </a:fld>
            <a:endParaRPr lang="ru-RU" altLang="ru-RU" sz="1600">
              <a:solidFill>
                <a:srgbClr val="898989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09575" y="765175"/>
            <a:ext cx="8497888" cy="458788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  <a:defRPr/>
            </a:pPr>
            <a:r>
              <a:rPr lang="ru-RU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Реестр реципиентов</a:t>
            </a:r>
            <a:endParaRPr lang="en-US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8677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8269"/>
          <a:stretch>
            <a:fillRect/>
          </a:stretch>
        </p:blipFill>
        <p:spPr bwMode="auto">
          <a:xfrm>
            <a:off x="325438" y="1223963"/>
            <a:ext cx="8208962" cy="3194050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28678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3888" y="866775"/>
            <a:ext cx="750887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416" name="Picture 8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580063" y="1881188"/>
            <a:ext cx="3492500" cy="396081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Прямоугольник 10"/>
          <p:cNvSpPr/>
          <p:nvPr/>
        </p:nvSpPr>
        <p:spPr>
          <a:xfrm>
            <a:off x="319088" y="4581525"/>
            <a:ext cx="5241925" cy="1812925"/>
          </a:xfrm>
          <a:prstGeom prst="rect">
            <a:avLst/>
          </a:prstGeom>
        </p:spPr>
        <p:txBody>
          <a:bodyPr>
            <a:spAutoFit/>
          </a:bodyPr>
          <a:lstStyle/>
          <a:p>
            <a:pPr marL="285750" indent="-285750" eaLnBrk="1" hangingPunct="1">
              <a:lnSpc>
                <a:spcPct val="130000"/>
              </a:lnSpc>
              <a:buClr>
                <a:schemeClr val="accent1">
                  <a:lumMod val="75000"/>
                </a:schemeClr>
              </a:buClr>
              <a:buSzPct val="120000"/>
              <a:buFont typeface="Arial" panose="020B0604020202020204" pitchFamily="34" charset="0"/>
              <a:buChar char="•"/>
              <a:defRPr/>
            </a:pP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Предназначен для минимизации ручного ввода и ускорения поиска информации по реципиентам</a:t>
            </a:r>
          </a:p>
          <a:p>
            <a:pPr marL="285750" indent="-285750" eaLnBrk="1" hangingPunct="1">
              <a:lnSpc>
                <a:spcPct val="130000"/>
              </a:lnSpc>
              <a:buClr>
                <a:schemeClr val="accent1">
                  <a:lumMod val="75000"/>
                </a:schemeClr>
              </a:buClr>
              <a:buSzPct val="120000"/>
              <a:buFont typeface="Arial" panose="020B0604020202020204" pitchFamily="34" charset="0"/>
              <a:buChar char="•"/>
              <a:defRPr/>
            </a:pP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Содержит основные сведения по реципиентам</a:t>
            </a:r>
            <a:r>
              <a:rPr lang="en-US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ru-RU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742950" lvl="1" indent="-285750" eaLnBrk="1" hangingPunct="1">
              <a:lnSpc>
                <a:spcPct val="130000"/>
              </a:lnSpc>
              <a:buClr>
                <a:schemeClr val="accent1">
                  <a:lumMod val="75000"/>
                </a:schemeClr>
              </a:buClr>
              <a:buFont typeface="Wingdings" panose="05000000000000000000" pitchFamily="2" charset="2"/>
              <a:buChar char="§"/>
              <a:defRPr/>
            </a:pPr>
            <a:r>
              <a:rPr lang="ru-RU" sz="16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идентификационные данные</a:t>
            </a:r>
          </a:p>
          <a:p>
            <a:pPr marL="742950" lvl="1" indent="-285750" eaLnBrk="1" hangingPunct="1">
              <a:lnSpc>
                <a:spcPct val="130000"/>
              </a:lnSpc>
              <a:buClr>
                <a:schemeClr val="accent1">
                  <a:lumMod val="75000"/>
                </a:schemeClr>
              </a:buClr>
              <a:buFont typeface="Wingdings" panose="05000000000000000000" pitchFamily="2" charset="2"/>
              <a:buChar char="§"/>
              <a:defRPr/>
            </a:pPr>
            <a:r>
              <a:rPr lang="ru-RU" sz="16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данные для подбора крови</a:t>
            </a:r>
          </a:p>
        </p:txBody>
      </p:sp>
    </p:spTree>
    <p:extLst>
      <p:ext uri="{BB962C8B-B14F-4D97-AF65-F5344CB8AC3E}">
        <p14:creationId xmlns="" xmlns:p14="http://schemas.microsoft.com/office/powerpoint/2010/main" val="8563909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43063" y="44450"/>
            <a:ext cx="7264400" cy="636588"/>
          </a:xfrm>
        </p:spPr>
        <p:txBody>
          <a:bodyPr rtlCol="0">
            <a:normAutofit/>
          </a:bodyPr>
          <a:lstStyle/>
          <a:p>
            <a:pPr algn="l" defTabSz="912813" fontAlgn="auto">
              <a:spcAft>
                <a:spcPts val="0"/>
              </a:spcAft>
              <a:defRPr/>
            </a:pPr>
            <a:r>
              <a:rPr lang="ru-RU" sz="2000" b="1" cap="all" dirty="0">
                <a:solidFill>
                  <a:schemeClr val="bg1"/>
                </a:solidFill>
              </a:rPr>
              <a:t>Модуль «</a:t>
            </a:r>
            <a:r>
              <a:rPr lang="ru-RU" sz="2000" b="1" cap="all" dirty="0" smtClean="0">
                <a:solidFill>
                  <a:schemeClr val="bg1"/>
                </a:solidFill>
              </a:rPr>
              <a:t>Реципиент»				</a:t>
            </a:r>
            <a:r>
              <a:rPr lang="en-US" sz="2000" b="1" cap="all" dirty="0" smtClean="0">
                <a:solidFill>
                  <a:schemeClr val="bg1"/>
                </a:solidFill>
              </a:rPr>
              <a:t>	</a:t>
            </a:r>
            <a:r>
              <a:rPr lang="ru-RU" sz="2000" b="1" cap="all" dirty="0" smtClean="0">
                <a:solidFill>
                  <a:schemeClr val="bg1"/>
                </a:solidFill>
              </a:rPr>
              <a:t>5</a:t>
            </a:r>
            <a:r>
              <a:rPr lang="en-US" sz="2000" b="1" cap="all" dirty="0" smtClean="0">
                <a:solidFill>
                  <a:schemeClr val="bg1"/>
                </a:solidFill>
              </a:rPr>
              <a:t>/</a:t>
            </a:r>
            <a:r>
              <a:rPr lang="ru-RU" sz="2000" b="1" cap="all" dirty="0" smtClean="0">
                <a:solidFill>
                  <a:schemeClr val="bg1"/>
                </a:solidFill>
              </a:rPr>
              <a:t>7</a:t>
            </a:r>
          </a:p>
        </p:txBody>
      </p:sp>
      <p:sp>
        <p:nvSpPr>
          <p:cNvPr id="30723" name="Номер слайда 2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2B5265D5-1A5D-40F0-88B1-5B386D45708D}" type="slidenum">
              <a:rPr lang="ru-RU" altLang="ru-RU" sz="160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36</a:t>
            </a:fld>
            <a:endParaRPr lang="ru-RU" altLang="ru-RU" sz="1600">
              <a:solidFill>
                <a:srgbClr val="898989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09575" y="765175"/>
            <a:ext cx="8497888" cy="457200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  <a:defRPr/>
            </a:pPr>
            <a:r>
              <a:rPr lang="ru-RU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Форма заявки</a:t>
            </a:r>
            <a:endParaRPr lang="en-US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25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" y="1281113"/>
            <a:ext cx="6440488" cy="2552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250825" y="3933825"/>
            <a:ext cx="3949700" cy="2655888"/>
          </a:xfrm>
          <a:prstGeom prst="rect">
            <a:avLst/>
          </a:prstGeom>
        </p:spPr>
        <p:txBody>
          <a:bodyPr>
            <a:spAutoFit/>
          </a:bodyPr>
          <a:lstStyle/>
          <a:p>
            <a:pPr marL="285750" indent="-285750" eaLnBrk="1" hangingPunct="1">
              <a:lnSpc>
                <a:spcPct val="130000"/>
              </a:lnSpc>
              <a:buClr>
                <a:schemeClr val="accent1">
                  <a:lumMod val="75000"/>
                </a:schemeClr>
              </a:buClr>
              <a:buSzPct val="120000"/>
              <a:buFont typeface="Arial" panose="020B0604020202020204" pitchFamily="34" charset="0"/>
              <a:buChar char="•"/>
              <a:defRPr/>
            </a:pPr>
            <a:r>
              <a:rPr lang="ru-RU" sz="1600" dirty="0" err="1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Безвозмезные</a:t>
            </a:r>
            <a:r>
              <a:rPr lang="ru-RU" sz="16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 возмездные (платные) заявки</a:t>
            </a:r>
          </a:p>
          <a:p>
            <a:pPr marL="285750" indent="-285750" eaLnBrk="1" hangingPunct="1">
              <a:lnSpc>
                <a:spcPct val="130000"/>
              </a:lnSpc>
              <a:buClr>
                <a:schemeClr val="accent1">
                  <a:lumMod val="75000"/>
                </a:schemeClr>
              </a:buClr>
              <a:buSzPct val="120000"/>
              <a:buFont typeface="Arial" panose="020B0604020202020204" pitchFamily="34" charset="0"/>
              <a:buChar char="•"/>
              <a:defRPr/>
            </a:pPr>
            <a:r>
              <a:rPr lang="ru-RU" sz="16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Заявки на индивидуальный подбор и на большой объём продукции</a:t>
            </a:r>
          </a:p>
          <a:p>
            <a:pPr marL="285750" indent="-285750" eaLnBrk="1" hangingPunct="1">
              <a:lnSpc>
                <a:spcPct val="130000"/>
              </a:lnSpc>
              <a:buClr>
                <a:schemeClr val="accent1">
                  <a:lumMod val="75000"/>
                </a:schemeClr>
              </a:buClr>
              <a:buSzPct val="120000"/>
              <a:buFont typeface="Arial" panose="020B0604020202020204" pitchFamily="34" charset="0"/>
              <a:buChar char="•"/>
              <a:defRPr/>
            </a:pPr>
            <a:r>
              <a:rPr lang="ru-RU" sz="16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Один или несколько компонентов крови</a:t>
            </a:r>
          </a:p>
          <a:p>
            <a:pPr marL="285750" indent="-285750" eaLnBrk="1" hangingPunct="1">
              <a:lnSpc>
                <a:spcPct val="130000"/>
              </a:lnSpc>
              <a:buClr>
                <a:schemeClr val="accent1">
                  <a:lumMod val="75000"/>
                </a:schemeClr>
              </a:buClr>
              <a:buSzPct val="120000"/>
              <a:buFont typeface="Arial" panose="020B0604020202020204" pitchFamily="34" charset="0"/>
              <a:buChar char="•"/>
              <a:defRPr/>
            </a:pPr>
            <a:r>
              <a:rPr lang="ru-RU" sz="16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Один или несколько реципиентов</a:t>
            </a:r>
          </a:p>
          <a:p>
            <a:pPr marL="285750" indent="-285750" eaLnBrk="1" hangingPunct="1">
              <a:lnSpc>
                <a:spcPct val="130000"/>
              </a:lnSpc>
              <a:buClr>
                <a:schemeClr val="accent1">
                  <a:lumMod val="75000"/>
                </a:schemeClr>
              </a:buClr>
              <a:buSzPct val="120000"/>
              <a:buFont typeface="Arial" panose="020B0604020202020204" pitchFamily="34" charset="0"/>
              <a:buChar char="•"/>
              <a:defRPr/>
            </a:pPr>
            <a:r>
              <a:rPr lang="ru-RU" sz="16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Желательные дата и время 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получения</a:t>
            </a:r>
          </a:p>
        </p:txBody>
      </p:sp>
      <p:pic>
        <p:nvPicPr>
          <p:cNvPr id="18439" name="Picture 7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479925" y="1484313"/>
            <a:ext cx="4549775" cy="491013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8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3888" y="866775"/>
            <a:ext cx="750887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1901468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43063" y="44450"/>
            <a:ext cx="7264400" cy="636588"/>
          </a:xfrm>
        </p:spPr>
        <p:txBody>
          <a:bodyPr rtlCol="0">
            <a:normAutofit/>
          </a:bodyPr>
          <a:lstStyle/>
          <a:p>
            <a:pPr algn="l" defTabSz="912813" fontAlgn="auto">
              <a:spcAft>
                <a:spcPts val="0"/>
              </a:spcAft>
              <a:defRPr/>
            </a:pPr>
            <a:r>
              <a:rPr lang="ru-RU" sz="2000" b="1" cap="all" dirty="0">
                <a:solidFill>
                  <a:schemeClr val="bg1"/>
                </a:solidFill>
              </a:rPr>
              <a:t>Модуль «</a:t>
            </a:r>
            <a:r>
              <a:rPr lang="ru-RU" sz="2000" b="1" cap="all" dirty="0" smtClean="0">
                <a:solidFill>
                  <a:schemeClr val="bg1"/>
                </a:solidFill>
              </a:rPr>
              <a:t>Реципиент»				</a:t>
            </a:r>
            <a:r>
              <a:rPr lang="en-US" sz="2000" b="1" cap="all" dirty="0" smtClean="0">
                <a:solidFill>
                  <a:schemeClr val="bg1"/>
                </a:solidFill>
              </a:rPr>
              <a:t>	</a:t>
            </a:r>
            <a:r>
              <a:rPr lang="ru-RU" sz="2000" b="1" cap="all" dirty="0">
                <a:solidFill>
                  <a:schemeClr val="bg1"/>
                </a:solidFill>
              </a:rPr>
              <a:t>6</a:t>
            </a:r>
            <a:r>
              <a:rPr lang="en-US" sz="2000" b="1" cap="all" dirty="0" smtClean="0">
                <a:solidFill>
                  <a:schemeClr val="bg1"/>
                </a:solidFill>
              </a:rPr>
              <a:t>/</a:t>
            </a:r>
            <a:r>
              <a:rPr lang="ru-RU" sz="2000" b="1" cap="all" dirty="0" smtClean="0">
                <a:solidFill>
                  <a:schemeClr val="bg1"/>
                </a:solidFill>
              </a:rPr>
              <a:t>7</a:t>
            </a:r>
          </a:p>
        </p:txBody>
      </p:sp>
      <p:sp>
        <p:nvSpPr>
          <p:cNvPr id="32771" name="Номер слайда 2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035EF196-4713-4E9C-9E72-A86AF0EAEE62}" type="slidenum">
              <a:rPr lang="ru-RU" altLang="ru-RU" sz="160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37</a:t>
            </a:fld>
            <a:endParaRPr lang="ru-RU" altLang="ru-RU" sz="1600">
              <a:solidFill>
                <a:srgbClr val="898989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09575" y="765175"/>
            <a:ext cx="8497888" cy="458788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  <a:defRPr/>
            </a:pPr>
            <a:r>
              <a:rPr lang="ru-RU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История трансфузий</a:t>
            </a:r>
            <a:endParaRPr lang="en-US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2773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3888" y="866775"/>
            <a:ext cx="750887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438" name="Picture 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71463" y="1328738"/>
            <a:ext cx="3940175" cy="1892300"/>
          </a:xfrm>
          <a:prstGeom prst="rect">
            <a:avLst/>
          </a:prstGeom>
          <a:noFill/>
          <a:ln w="9525">
            <a:solidFill>
              <a:schemeClr val="accent1">
                <a:lumMod val="40000"/>
                <a:lumOff val="60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8440" name="Picture 8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50825" y="4076700"/>
            <a:ext cx="4545013" cy="2127250"/>
          </a:xfrm>
          <a:prstGeom prst="rect">
            <a:avLst/>
          </a:prstGeom>
          <a:noFill/>
          <a:ln w="9525">
            <a:solidFill>
              <a:schemeClr val="accent1">
                <a:lumMod val="40000"/>
                <a:lumOff val="60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4284663" y="1223963"/>
            <a:ext cx="4105275" cy="2689225"/>
          </a:xfrm>
          <a:prstGeom prst="rect">
            <a:avLst/>
          </a:prstGeom>
        </p:spPr>
        <p:txBody>
          <a:bodyPr>
            <a:spAutoFit/>
          </a:bodyPr>
          <a:lstStyle/>
          <a:p>
            <a:pPr marL="285750" indent="-285750" eaLnBrk="1" hangingPunct="1">
              <a:lnSpc>
                <a:spcPct val="130000"/>
              </a:lnSpc>
              <a:spcBef>
                <a:spcPts val="600"/>
              </a:spcBef>
              <a:buClr>
                <a:schemeClr val="accent1">
                  <a:lumMod val="75000"/>
                </a:schemeClr>
              </a:buClr>
              <a:buSzPct val="120000"/>
              <a:buFont typeface="Arial" panose="020B0604020202020204" pitchFamily="34" charset="0"/>
              <a:buChar char="•"/>
              <a:defRPr/>
            </a:pP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Формируется учреждением-получателем</a:t>
            </a:r>
          </a:p>
          <a:p>
            <a:pPr marL="285750" indent="-285750" eaLnBrk="1" hangingPunct="1">
              <a:lnSpc>
                <a:spcPct val="130000"/>
              </a:lnSpc>
              <a:spcBef>
                <a:spcPts val="600"/>
              </a:spcBef>
              <a:buClr>
                <a:schemeClr val="accent1">
                  <a:lumMod val="75000"/>
                </a:schemeClr>
              </a:buClr>
              <a:buSzPct val="120000"/>
              <a:buFont typeface="Arial" panose="020B0604020202020204" pitchFamily="34" charset="0"/>
              <a:buChar char="•"/>
              <a:defRPr/>
            </a:pP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Посттрансфузионные реакции и осложнения у реципиентов передаются в ЕИБД во исполнение статьи 20 ФЗ-125 и ПП №667, обязательно с 01.01.2016</a:t>
            </a:r>
          </a:p>
        </p:txBody>
      </p:sp>
      <p:pic>
        <p:nvPicPr>
          <p:cNvPr id="18439" name="Picture 7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953000" y="4076700"/>
            <a:ext cx="3903663" cy="2139950"/>
          </a:xfrm>
          <a:prstGeom prst="rect">
            <a:avLst/>
          </a:prstGeom>
          <a:noFill/>
          <a:ln w="9525">
            <a:solidFill>
              <a:schemeClr val="accent1">
                <a:lumMod val="40000"/>
                <a:lumOff val="60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10" name="Прямоугольник 9"/>
          <p:cNvSpPr/>
          <p:nvPr/>
        </p:nvSpPr>
        <p:spPr>
          <a:xfrm>
            <a:off x="322263" y="3546475"/>
            <a:ext cx="8497887" cy="458788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  <a:defRPr/>
            </a:pPr>
            <a:r>
              <a:rPr lang="ru-RU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Статистика</a:t>
            </a:r>
            <a:endParaRPr lang="en-US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2268198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43063" y="44450"/>
            <a:ext cx="7264400" cy="636588"/>
          </a:xfrm>
        </p:spPr>
        <p:txBody>
          <a:bodyPr rtlCol="0">
            <a:normAutofit/>
          </a:bodyPr>
          <a:lstStyle/>
          <a:p>
            <a:pPr algn="l" defTabSz="912813" fontAlgn="auto">
              <a:spcAft>
                <a:spcPts val="0"/>
              </a:spcAft>
              <a:defRPr/>
            </a:pPr>
            <a:r>
              <a:rPr lang="ru-RU" sz="2000" b="1" cap="all" dirty="0">
                <a:solidFill>
                  <a:schemeClr val="bg1"/>
                </a:solidFill>
              </a:rPr>
              <a:t>Модуль «</a:t>
            </a:r>
            <a:r>
              <a:rPr lang="ru-RU" sz="2000" b="1" cap="all" dirty="0" smtClean="0">
                <a:solidFill>
                  <a:schemeClr val="bg1"/>
                </a:solidFill>
              </a:rPr>
              <a:t>Реципиент»				</a:t>
            </a:r>
            <a:r>
              <a:rPr lang="en-US" sz="2000" b="1" cap="all" dirty="0" smtClean="0">
                <a:solidFill>
                  <a:schemeClr val="bg1"/>
                </a:solidFill>
              </a:rPr>
              <a:t>	</a:t>
            </a:r>
            <a:r>
              <a:rPr lang="ru-RU" sz="2000" b="1" cap="all" dirty="0">
                <a:solidFill>
                  <a:schemeClr val="bg1"/>
                </a:solidFill>
              </a:rPr>
              <a:t>7</a:t>
            </a:r>
            <a:r>
              <a:rPr lang="en-US" sz="2000" b="1" cap="all" dirty="0" smtClean="0">
                <a:solidFill>
                  <a:schemeClr val="bg1"/>
                </a:solidFill>
              </a:rPr>
              <a:t>/</a:t>
            </a:r>
            <a:r>
              <a:rPr lang="ru-RU" sz="2000" b="1" cap="all" dirty="0" smtClean="0">
                <a:solidFill>
                  <a:schemeClr val="bg1"/>
                </a:solidFill>
              </a:rPr>
              <a:t>7</a:t>
            </a:r>
          </a:p>
        </p:txBody>
      </p:sp>
      <p:sp>
        <p:nvSpPr>
          <p:cNvPr id="34819" name="Номер слайда 2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239B53AD-6CB6-44E2-89F9-22626AEF8D28}" type="slidenum">
              <a:rPr lang="ru-RU" altLang="ru-RU" sz="160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38</a:t>
            </a:fld>
            <a:endParaRPr lang="ru-RU" altLang="ru-RU" sz="1600">
              <a:solidFill>
                <a:srgbClr val="898989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09575" y="765175"/>
            <a:ext cx="8497888" cy="458788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  <a:defRPr/>
            </a:pPr>
            <a:r>
              <a:rPr lang="ru-RU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Управление получателями и продукцией</a:t>
            </a:r>
            <a:endParaRPr lang="en-US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4821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3888" y="866775"/>
            <a:ext cx="750887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Прямоугольник 10"/>
          <p:cNvSpPr/>
          <p:nvPr/>
        </p:nvSpPr>
        <p:spPr>
          <a:xfrm>
            <a:off x="179388" y="4076700"/>
            <a:ext cx="8137525" cy="2166938"/>
          </a:xfrm>
          <a:prstGeom prst="rect">
            <a:avLst/>
          </a:prstGeom>
        </p:spPr>
        <p:txBody>
          <a:bodyPr>
            <a:spAutoFit/>
          </a:bodyPr>
          <a:lstStyle/>
          <a:p>
            <a:pPr marL="285750" indent="-285750" eaLnBrk="1" hangingPunct="1">
              <a:lnSpc>
                <a:spcPct val="130000"/>
              </a:lnSpc>
              <a:buClr>
                <a:schemeClr val="accent1">
                  <a:lumMod val="75000"/>
                </a:schemeClr>
              </a:buClr>
              <a:buSzPct val="120000"/>
              <a:buFont typeface="Arial" panose="020B0604020202020204" pitchFamily="34" charset="0"/>
              <a:buChar char="•"/>
              <a:defRPr/>
            </a:pPr>
            <a:r>
              <a:rPr lang="ru-RU" sz="16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Продукция указывается в соответствии с </a:t>
            </a:r>
          </a:p>
          <a:p>
            <a:pPr indent="265113" eaLnBrk="1" hangingPunct="1">
              <a:lnSpc>
                <a:spcPct val="130000"/>
              </a:lnSpc>
              <a:buClr>
                <a:schemeClr val="accent1">
                  <a:lumMod val="75000"/>
                </a:schemeClr>
              </a:buClr>
              <a:buSzPct val="120000"/>
              <a:defRPr/>
            </a:pPr>
            <a:r>
              <a:rPr lang="ru-RU" sz="16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техническим регламентом «о требованиях</a:t>
            </a:r>
          </a:p>
          <a:p>
            <a:pPr indent="265113" eaLnBrk="1" hangingPunct="1">
              <a:lnSpc>
                <a:spcPct val="130000"/>
              </a:lnSpc>
              <a:buClr>
                <a:schemeClr val="accent1">
                  <a:lumMod val="75000"/>
                </a:schemeClr>
              </a:buClr>
              <a:buSzPct val="120000"/>
              <a:defRPr/>
            </a:pPr>
            <a:r>
              <a:rPr lang="ru-RU" sz="16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безопасности крови,  ее продуктов..»</a:t>
            </a:r>
          </a:p>
          <a:p>
            <a:pPr marL="285750" indent="-285750" eaLnBrk="1" hangingPunct="1">
              <a:lnSpc>
                <a:spcPct val="130000"/>
              </a:lnSpc>
              <a:spcBef>
                <a:spcPts val="600"/>
              </a:spcBef>
              <a:buClr>
                <a:schemeClr val="accent1">
                  <a:lumMod val="75000"/>
                </a:schemeClr>
              </a:buClr>
              <a:buSzPct val="120000"/>
              <a:buFont typeface="Arial" panose="020B0604020202020204" pitchFamily="34" charset="0"/>
              <a:buChar char="•"/>
              <a:defRPr/>
            </a:pPr>
            <a:r>
              <a:rPr lang="ru-RU" sz="16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Для каждого продукта задается его базовая стоимость</a:t>
            </a:r>
          </a:p>
          <a:p>
            <a:pPr marL="285750" indent="-285750" eaLnBrk="1" hangingPunct="1">
              <a:lnSpc>
                <a:spcPct val="130000"/>
              </a:lnSpc>
              <a:spcBef>
                <a:spcPts val="600"/>
              </a:spcBef>
              <a:buClr>
                <a:schemeClr val="accent1">
                  <a:lumMod val="75000"/>
                </a:schemeClr>
              </a:buClr>
              <a:buSzPct val="120000"/>
              <a:buFont typeface="Arial" panose="020B0604020202020204" pitchFamily="34" charset="0"/>
              <a:buChar char="•"/>
              <a:defRPr/>
            </a:pPr>
            <a:r>
              <a:rPr lang="ru-RU" sz="16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Для каждого получателя задается перечень доступной для заказа продукции, её фактическая стоимость и лимиты безвозмездной выдачи</a:t>
            </a:r>
          </a:p>
        </p:txBody>
      </p:sp>
      <p:pic>
        <p:nvPicPr>
          <p:cNvPr id="65540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20663" y="1223963"/>
            <a:ext cx="5986462" cy="1447800"/>
          </a:xfrm>
          <a:prstGeom prst="rect">
            <a:avLst/>
          </a:prstGeom>
          <a:noFill/>
          <a:ln w="9525">
            <a:solidFill>
              <a:schemeClr val="accent1">
                <a:lumMod val="40000"/>
                <a:lumOff val="60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65538" name="Picture 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619250" y="2174875"/>
            <a:ext cx="5389563" cy="1758950"/>
          </a:xfrm>
          <a:prstGeom prst="rect">
            <a:avLst/>
          </a:prstGeom>
          <a:noFill/>
          <a:ln w="9525">
            <a:solidFill>
              <a:schemeClr val="accent1">
                <a:lumMod val="40000"/>
                <a:lumOff val="60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65539" name="Picture 3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613275" y="3386138"/>
            <a:ext cx="4422775" cy="1797050"/>
          </a:xfrm>
          <a:prstGeom prst="rect">
            <a:avLst/>
          </a:prstGeom>
          <a:noFill/>
          <a:ln w="9525">
            <a:solidFill>
              <a:schemeClr val="accent1">
                <a:lumMod val="40000"/>
                <a:lumOff val="60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7700511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43063" y="44450"/>
            <a:ext cx="7264400" cy="636588"/>
          </a:xfrm>
        </p:spPr>
        <p:txBody>
          <a:bodyPr rtlCol="0">
            <a:normAutofit/>
          </a:bodyPr>
          <a:lstStyle/>
          <a:p>
            <a:pPr defTabSz="912813" fontAlgn="auto">
              <a:spcAft>
                <a:spcPts val="0"/>
              </a:spcAft>
              <a:defRPr/>
            </a:pPr>
            <a:r>
              <a:rPr lang="ru-RU" sz="2000" b="1" cap="all" dirty="0" smtClean="0">
                <a:solidFill>
                  <a:schemeClr val="bg1"/>
                </a:solidFill>
              </a:rPr>
              <a:t>обзор </a:t>
            </a:r>
            <a:r>
              <a:rPr lang="ru-RU" sz="2000" b="1" cap="all" dirty="0">
                <a:solidFill>
                  <a:schemeClr val="bg1"/>
                </a:solidFill>
              </a:rPr>
              <a:t>возможностей «</a:t>
            </a:r>
            <a:r>
              <a:rPr lang="ru-RU" sz="2000" b="1" cap="all" dirty="0" smtClean="0">
                <a:solidFill>
                  <a:schemeClr val="bg1"/>
                </a:solidFill>
              </a:rPr>
              <a:t>аналитических» модулей 	1</a:t>
            </a:r>
            <a:r>
              <a:rPr lang="en-US" sz="2000" b="1" cap="all" dirty="0" smtClean="0">
                <a:solidFill>
                  <a:schemeClr val="bg1"/>
                </a:solidFill>
              </a:rPr>
              <a:t>/2</a:t>
            </a:r>
            <a:endParaRPr lang="ru-RU" sz="2000" b="1" cap="all" dirty="0">
              <a:solidFill>
                <a:schemeClr val="bg1"/>
              </a:solidFill>
            </a:endParaRPr>
          </a:p>
        </p:txBody>
      </p:sp>
      <p:sp>
        <p:nvSpPr>
          <p:cNvPr id="36867" name="Номер слайда 2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5AF6C262-C9A2-4C1C-BA8E-27EBAE492C9F}" type="slidenum">
              <a:rPr lang="ru-RU" altLang="ru-RU" sz="160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39</a:t>
            </a:fld>
            <a:endParaRPr lang="ru-RU" altLang="ru-RU" sz="1600">
              <a:solidFill>
                <a:srgbClr val="898989"/>
              </a:solidFill>
            </a:endParaRPr>
          </a:p>
        </p:txBody>
      </p:sp>
      <p:pic>
        <p:nvPicPr>
          <p:cNvPr id="36868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86750" y="908050"/>
            <a:ext cx="749300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6869" name="Прямоугольник 2"/>
          <p:cNvSpPr>
            <a:spLocks noChangeArrowheads="1"/>
          </p:cNvSpPr>
          <p:nvPr/>
        </p:nvSpPr>
        <p:spPr bwMode="auto">
          <a:xfrm>
            <a:off x="395288" y="681038"/>
            <a:ext cx="8748712" cy="498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20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Модуль «Анализ данных»</a:t>
            </a:r>
            <a:r>
              <a:rPr lang="en-US" altLang="ru-RU" sz="2000" b="1" dirty="0" smtClean="0">
                <a:solidFill>
                  <a:srgbClr val="DF63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ru-RU" altLang="ru-RU" sz="2000" b="1" dirty="0" smtClean="0">
                <a:solidFill>
                  <a:srgbClr val="DF63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ru-RU" sz="2000" b="1" dirty="0" smtClean="0">
                <a:solidFill>
                  <a:srgbClr val="DF63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endParaRPr lang="ru-RU" altLang="ru-RU" sz="2000" b="1" dirty="0" smtClean="0">
              <a:solidFill>
                <a:srgbClr val="DF636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6870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3697288"/>
            <a:ext cx="3960812" cy="2789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871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9695" t="11836"/>
          <a:stretch>
            <a:fillRect/>
          </a:stretch>
        </p:blipFill>
        <p:spPr bwMode="auto">
          <a:xfrm>
            <a:off x="4335463" y="3716338"/>
            <a:ext cx="4687887" cy="2770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10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932363" y="1289050"/>
            <a:ext cx="3059112" cy="1604963"/>
          </a:xfrm>
          <a:prstGeom prst="rect">
            <a:avLst/>
          </a:prstGeom>
          <a:noFill/>
          <a:ln w="9525">
            <a:solidFill>
              <a:schemeClr val="accent1">
                <a:lumMod val="20000"/>
                <a:lumOff val="80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11" name="Прямоугольник 10"/>
          <p:cNvSpPr/>
          <p:nvPr/>
        </p:nvSpPr>
        <p:spPr>
          <a:xfrm>
            <a:off x="323850" y="1341438"/>
            <a:ext cx="4373563" cy="1846262"/>
          </a:xfrm>
          <a:prstGeom prst="rect">
            <a:avLst/>
          </a:prstGeom>
        </p:spPr>
        <p:txBody>
          <a:bodyPr>
            <a:spAutoFit/>
          </a:bodyPr>
          <a:lstStyle/>
          <a:p>
            <a:pPr marL="285750" indent="-285750" eaLnBrk="1" hangingPunct="1">
              <a:lnSpc>
                <a:spcPct val="130000"/>
              </a:lnSpc>
              <a:buClr>
                <a:schemeClr val="accent1">
                  <a:lumMod val="75000"/>
                </a:schemeClr>
              </a:buClr>
              <a:buSzPct val="120000"/>
              <a:buFont typeface="Arial" panose="020B0604020202020204" pitchFamily="34" charset="0"/>
              <a:buChar char="•"/>
              <a:defRPr/>
            </a:pPr>
            <a:r>
              <a:rPr lang="ru-RU" sz="16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Предоставляет доступ к </a:t>
            </a:r>
            <a:r>
              <a:rPr lang="ru-RU" sz="1600" dirty="0" err="1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преднастроенным</a:t>
            </a:r>
            <a:endParaRPr lang="ru-RU" sz="1600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lnSpc>
                <a:spcPct val="130000"/>
              </a:lnSpc>
              <a:buClr>
                <a:schemeClr val="accent1">
                  <a:lumMod val="75000"/>
                </a:schemeClr>
              </a:buClr>
              <a:buSzPct val="120000"/>
              <a:defRPr/>
            </a:pPr>
            <a:r>
              <a:rPr lang="ru-RU" sz="1600" dirty="0" err="1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параметризуемым</a:t>
            </a:r>
            <a:r>
              <a:rPr lang="ru-RU" sz="16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отчетам</a:t>
            </a:r>
          </a:p>
          <a:p>
            <a:pPr marL="285750" indent="-285750" eaLnBrk="1" hangingPunct="1">
              <a:lnSpc>
                <a:spcPct val="130000"/>
              </a:lnSpc>
              <a:spcBef>
                <a:spcPts val="1200"/>
              </a:spcBef>
              <a:buClr>
                <a:schemeClr val="accent1">
                  <a:lumMod val="75000"/>
                </a:schemeClr>
              </a:buClr>
              <a:buSzPct val="120000"/>
              <a:buFont typeface="Arial" panose="020B0604020202020204" pitchFamily="34" charset="0"/>
              <a:buChar char="•"/>
              <a:defRPr/>
            </a:pPr>
            <a:r>
              <a:rPr lang="ru-RU" sz="16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Параметры отчетов</a:t>
            </a:r>
            <a:r>
              <a:rPr lang="en-US" sz="16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742950" lvl="1" indent="-285750" eaLnBrk="1" hangingPunct="1">
              <a:lnSpc>
                <a:spcPct val="130000"/>
              </a:lnSpc>
              <a:spcBef>
                <a:spcPts val="0"/>
              </a:spcBef>
              <a:buClr>
                <a:schemeClr val="accent1">
                  <a:lumMod val="75000"/>
                </a:schemeClr>
              </a:buClr>
              <a:buFont typeface="Wingdings" panose="05000000000000000000" pitchFamily="2" charset="2"/>
              <a:buChar char="§"/>
              <a:defRPr/>
            </a:pPr>
            <a:r>
              <a:rPr lang="ru-RU" sz="16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период (с точностью до месяца)</a:t>
            </a:r>
          </a:p>
          <a:p>
            <a:pPr marL="742950" lvl="1" indent="-285750" eaLnBrk="1" hangingPunct="1">
              <a:lnSpc>
                <a:spcPct val="130000"/>
              </a:lnSpc>
              <a:spcBef>
                <a:spcPts val="0"/>
              </a:spcBef>
              <a:buClr>
                <a:schemeClr val="accent1">
                  <a:lumMod val="75000"/>
                </a:schemeClr>
              </a:buClr>
              <a:buFont typeface="Wingdings" panose="05000000000000000000" pitchFamily="2" charset="2"/>
              <a:buChar char="§"/>
              <a:defRPr/>
            </a:pPr>
            <a:r>
              <a:rPr lang="ru-RU" sz="16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регион </a:t>
            </a:r>
            <a:r>
              <a:rPr lang="en-US" sz="16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sz="16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объект службы крови</a:t>
            </a:r>
          </a:p>
        </p:txBody>
      </p:sp>
    </p:spTree>
    <p:extLst>
      <p:ext uri="{BB962C8B-B14F-4D97-AF65-F5344CB8AC3E}">
        <p14:creationId xmlns="" xmlns:p14="http://schemas.microsoft.com/office/powerpoint/2010/main" val="4194626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43063" y="44450"/>
            <a:ext cx="7264400" cy="636588"/>
          </a:xfrm>
        </p:spPr>
        <p:txBody>
          <a:bodyPr rtlCol="0">
            <a:normAutofit/>
          </a:bodyPr>
          <a:lstStyle/>
          <a:p>
            <a:pPr defTabSz="912813" fontAlgn="auto">
              <a:spcAft>
                <a:spcPts val="0"/>
              </a:spcAft>
              <a:defRPr/>
            </a:pPr>
            <a:r>
              <a:rPr lang="ru-RU" sz="2400" b="1" cap="all" dirty="0" smtClean="0">
                <a:solidFill>
                  <a:schemeClr val="bg1"/>
                </a:solidFill>
              </a:rPr>
              <a:t>Обобщенная схема </a:t>
            </a:r>
            <a:r>
              <a:rPr lang="ru-RU" sz="2400" b="1" cap="all" dirty="0" err="1" smtClean="0">
                <a:solidFill>
                  <a:schemeClr val="bg1"/>
                </a:solidFill>
              </a:rPr>
              <a:t>еИП</a:t>
            </a:r>
            <a:r>
              <a:rPr lang="ru-RU" sz="2400" b="1" cap="all" dirty="0" smtClean="0">
                <a:solidFill>
                  <a:schemeClr val="bg1"/>
                </a:solidFill>
              </a:rPr>
              <a:t> службы крови</a:t>
            </a:r>
            <a:endParaRPr lang="ru-RU" sz="2400" b="1" cap="all" dirty="0">
              <a:solidFill>
                <a:schemeClr val="bg1"/>
              </a:solidFill>
              <a:ea typeface="ヒラギノ角ゴ Pro W3"/>
              <a:cs typeface="ヒラギノ角ゴ Pro W3"/>
            </a:endParaRPr>
          </a:p>
        </p:txBody>
      </p:sp>
      <p:sp>
        <p:nvSpPr>
          <p:cNvPr id="11267" name="Номер слайда 2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F36513CF-901D-4125-8A0D-9A133A5635D4}" type="slidenum">
              <a:rPr lang="ru-RU" altLang="ru-RU" sz="160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4</a:t>
            </a:fld>
            <a:endParaRPr lang="ru-RU" altLang="ru-RU" sz="1600">
              <a:solidFill>
                <a:srgbClr val="898989"/>
              </a:solidFill>
            </a:endParaRPr>
          </a:p>
        </p:txBody>
      </p:sp>
      <p:grpSp>
        <p:nvGrpSpPr>
          <p:cNvPr id="5" name="Группа 4"/>
          <p:cNvGrpSpPr/>
          <p:nvPr/>
        </p:nvGrpSpPr>
        <p:grpSpPr>
          <a:xfrm>
            <a:off x="280987" y="1412776"/>
            <a:ext cx="8863013" cy="4994275"/>
            <a:chOff x="317500" y="836613"/>
            <a:chExt cx="8863013" cy="4994275"/>
          </a:xfrm>
        </p:grpSpPr>
        <p:sp>
          <p:nvSpPr>
            <p:cNvPr id="7" name="Скругленный прямоугольник 6"/>
            <p:cNvSpPr/>
            <p:nvPr/>
          </p:nvSpPr>
          <p:spPr>
            <a:xfrm>
              <a:off x="542925" y="1268413"/>
              <a:ext cx="5427663" cy="4562475"/>
            </a:xfrm>
            <a:prstGeom prst="roundRect">
              <a:avLst/>
            </a:prstGeom>
            <a:ln>
              <a:prstDash val="sysDot"/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ru-RU"/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317500" y="1243013"/>
              <a:ext cx="5570538" cy="58578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eaLnBrk="1" hangingPunct="1">
                <a:defRPr/>
              </a:pPr>
              <a:r>
                <a:rPr lang="ru-RU" sz="1600" b="1" dirty="0">
                  <a:solidFill>
                    <a:schemeClr val="accent5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Единая информационная база</a:t>
              </a:r>
              <a:endParaRPr lang="en-US" sz="16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 eaLnBrk="1" hangingPunct="1">
                <a:defRPr/>
              </a:pPr>
              <a:r>
                <a:rPr lang="ru-RU" sz="1600" b="1" dirty="0">
                  <a:solidFill>
                    <a:schemeClr val="accent5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донорства крови и ее компонентов - ЕИБД</a:t>
              </a:r>
            </a:p>
          </p:txBody>
        </p:sp>
        <p:sp>
          <p:nvSpPr>
            <p:cNvPr id="10" name="Цилиндр 9"/>
            <p:cNvSpPr/>
            <p:nvPr/>
          </p:nvSpPr>
          <p:spPr>
            <a:xfrm>
              <a:off x="2267178" y="2891415"/>
              <a:ext cx="2076800" cy="864096"/>
            </a:xfrm>
            <a:prstGeom prst="can">
              <a:avLst/>
            </a:prstGeom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r>
                <a:rPr lang="ru-RU" dirty="0" smtClean="0"/>
                <a:t>Централизованное хранилище данных</a:t>
              </a:r>
              <a:endParaRPr lang="ru-RU" dirty="0"/>
            </a:p>
          </p:txBody>
        </p:sp>
        <p:pic>
          <p:nvPicPr>
            <p:cNvPr id="17410" name="Picture 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15050" y="1811766"/>
              <a:ext cx="4608512" cy="647700"/>
            </a:xfrm>
            <a:prstGeom prst="roundRect">
              <a:avLst>
                <a:gd name="adj" fmla="val 16667"/>
              </a:avLst>
            </a:prstGeom>
            <a:ln>
              <a:noFill/>
            </a:ln>
            <a:effectLst>
              <a:outerShdw blurRad="76200" dist="38100" dir="78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contrasting" dir="t">
                <a:rot lat="0" lon="0" rev="4200000"/>
              </a:lightRig>
            </a:scene3d>
            <a:sp3d prstMaterial="plastic">
              <a:bevelT w="381000" h="114300" prst="relaxedInset"/>
              <a:contourClr>
                <a:srgbClr val="969696"/>
              </a:contourClr>
            </a:sp3d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cxnSp>
          <p:nvCxnSpPr>
            <p:cNvPr id="21" name="Соединительная линия уступом 20"/>
            <p:cNvCxnSpPr/>
            <p:nvPr/>
          </p:nvCxnSpPr>
          <p:spPr>
            <a:xfrm rot="10800000">
              <a:off x="3305175" y="4286250"/>
              <a:ext cx="1782763" cy="481013"/>
            </a:xfrm>
            <a:prstGeom prst="bentConnector3">
              <a:avLst>
                <a:gd name="adj1" fmla="val -218"/>
              </a:avLst>
            </a:prstGeom>
            <a:ln>
              <a:tailEnd type="none"/>
            </a:ln>
          </p:spPr>
          <p:style>
            <a:lnRef idx="2">
              <a:schemeClr val="accent3"/>
            </a:lnRef>
            <a:fillRef idx="0">
              <a:schemeClr val="accent3"/>
            </a:fillRef>
            <a:effectRef idx="1">
              <a:schemeClr val="accent3"/>
            </a:effectRef>
            <a:fontRef idx="minor">
              <a:schemeClr val="tx1"/>
            </a:fontRef>
          </p:style>
        </p:cxnSp>
        <p:sp>
          <p:nvSpPr>
            <p:cNvPr id="17417" name="Стрелка вниз 17416"/>
            <p:cNvSpPr/>
            <p:nvPr/>
          </p:nvSpPr>
          <p:spPr>
            <a:xfrm rot="10800000">
              <a:off x="2982913" y="2482850"/>
              <a:ext cx="220662" cy="350838"/>
            </a:xfrm>
            <a:prstGeom prst="downArrow">
              <a:avLst/>
            </a:prstGeom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ru-RU"/>
            </a:p>
          </p:txBody>
        </p:sp>
        <p:sp>
          <p:nvSpPr>
            <p:cNvPr id="42" name="Стрелка вниз 41"/>
            <p:cNvSpPr/>
            <p:nvPr/>
          </p:nvSpPr>
          <p:spPr>
            <a:xfrm>
              <a:off x="3419475" y="2497138"/>
              <a:ext cx="220663" cy="358775"/>
            </a:xfrm>
            <a:prstGeom prst="downArrow">
              <a:avLst/>
            </a:prstGeom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ru-RU"/>
            </a:p>
          </p:txBody>
        </p:sp>
        <p:sp>
          <p:nvSpPr>
            <p:cNvPr id="17418" name="TextBox 17417"/>
            <p:cNvSpPr txBox="1"/>
            <p:nvPr/>
          </p:nvSpPr>
          <p:spPr>
            <a:xfrm>
              <a:off x="1228725" y="3946525"/>
              <a:ext cx="2190750" cy="33972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hangingPunct="1">
                <a:defRPr/>
              </a:pPr>
              <a:r>
                <a:rPr lang="ru-RU" sz="1600" dirty="0">
                  <a:solidFill>
                    <a:schemeClr val="accent1">
                      <a:lumMod val="75000"/>
                    </a:schemeClr>
                  </a:solidFill>
                </a:rPr>
                <a:t>Данные  по объекту</a:t>
              </a:r>
            </a:p>
          </p:txBody>
        </p:sp>
        <p:sp>
          <p:nvSpPr>
            <p:cNvPr id="44" name="TextBox 43"/>
            <p:cNvSpPr txBox="1"/>
            <p:nvPr/>
          </p:nvSpPr>
          <p:spPr>
            <a:xfrm>
              <a:off x="3970338" y="3922713"/>
              <a:ext cx="1131887" cy="33813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hangingPunct="1">
                <a:defRPr/>
              </a:pPr>
              <a:r>
                <a:rPr lang="ru-RU" sz="1600" dirty="0">
                  <a:solidFill>
                    <a:schemeClr val="accent1">
                      <a:lumMod val="75000"/>
                    </a:schemeClr>
                  </a:solidFill>
                </a:rPr>
                <a:t>Отводы</a:t>
              </a:r>
            </a:p>
          </p:txBody>
        </p:sp>
        <p:pic>
          <p:nvPicPr>
            <p:cNvPr id="6179" name="Picture 35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731674" y="2382223"/>
              <a:ext cx="1872149" cy="1722166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190500" cap="sq">
              <a:solidFill>
                <a:srgbClr val="FFFFFF"/>
              </a:solidFill>
              <a:miter lim="800000"/>
            </a:ln>
            <a:effectLst>
              <a:outerShdw blurRad="55000" dist="18000" dir="54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twoPt" dir="t">
                <a:rot lat="0" lon="0" rev="7200000"/>
              </a:lightRig>
            </a:scene3d>
            <a:sp3d>
              <a:bevelT w="25400" h="19050"/>
              <a:contourClr>
                <a:srgbClr val="FFFFFF"/>
              </a:contourClr>
            </a:sp3d>
            <a:extLst/>
          </p:spPr>
        </p:pic>
        <p:sp>
          <p:nvSpPr>
            <p:cNvPr id="25" name="TextBox 24"/>
            <p:cNvSpPr txBox="1"/>
            <p:nvPr/>
          </p:nvSpPr>
          <p:spPr>
            <a:xfrm>
              <a:off x="6284913" y="1970088"/>
              <a:ext cx="2895600" cy="36988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eaLnBrk="1" hangingPunct="1">
                <a:defRPr/>
              </a:pPr>
              <a:r>
                <a:rPr lang="ru-RU" b="1" dirty="0">
                  <a:solidFill>
                    <a:schemeClr val="accent5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Портал «</a:t>
              </a:r>
              <a:r>
                <a:rPr lang="ru-RU" b="1" dirty="0" smtClean="0">
                  <a:solidFill>
                    <a:schemeClr val="accent5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Я</a:t>
              </a:r>
              <a:r>
                <a:rPr lang="en-US" b="1" dirty="0" smtClean="0">
                  <a:solidFill>
                    <a:schemeClr val="accent5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ru-RU" b="1" dirty="0" smtClean="0">
                  <a:solidFill>
                    <a:schemeClr val="accent5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Донор</a:t>
              </a:r>
              <a:r>
                <a:rPr lang="ru-RU" b="1" dirty="0">
                  <a:solidFill>
                    <a:schemeClr val="accent5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»</a:t>
              </a:r>
            </a:p>
          </p:txBody>
        </p:sp>
        <p:cxnSp>
          <p:nvCxnSpPr>
            <p:cNvPr id="28" name="Соединительная линия уступом 27"/>
            <p:cNvCxnSpPr/>
            <p:nvPr/>
          </p:nvCxnSpPr>
          <p:spPr>
            <a:xfrm>
              <a:off x="5291138" y="2473325"/>
              <a:ext cx="1293812" cy="157163"/>
            </a:xfrm>
            <a:prstGeom prst="bentConnector3">
              <a:avLst>
                <a:gd name="adj1" fmla="val -938"/>
              </a:avLst>
            </a:prstGeom>
            <a:ln>
              <a:tailEnd type="arrow"/>
            </a:ln>
          </p:spPr>
          <p:style>
            <a:lnRef idx="2">
              <a:schemeClr val="accent6"/>
            </a:lnRef>
            <a:fillRef idx="0">
              <a:schemeClr val="accent6"/>
            </a:fillRef>
            <a:effectRef idx="1">
              <a:schemeClr val="accent6"/>
            </a:effectRef>
            <a:fontRef idx="minor">
              <a:schemeClr val="tx1"/>
            </a:fontRef>
          </p:style>
        </p:cxnSp>
        <p:sp>
          <p:nvSpPr>
            <p:cNvPr id="34" name="TextBox 33"/>
            <p:cNvSpPr txBox="1"/>
            <p:nvPr/>
          </p:nvSpPr>
          <p:spPr>
            <a:xfrm>
              <a:off x="5013325" y="2640013"/>
              <a:ext cx="1090613" cy="52387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hangingPunct="1">
                <a:defRPr/>
              </a:pPr>
              <a:r>
                <a:rPr lang="ru-RU" sz="1400" dirty="0">
                  <a:solidFill>
                    <a:schemeClr val="accent6">
                      <a:lumMod val="75000"/>
                    </a:schemeClr>
                  </a:solidFill>
                </a:rPr>
                <a:t>Результаты анализов</a:t>
              </a:r>
            </a:p>
          </p:txBody>
        </p:sp>
        <p:sp>
          <p:nvSpPr>
            <p:cNvPr id="12" name="Прямоугольник 11"/>
            <p:cNvSpPr/>
            <p:nvPr/>
          </p:nvSpPr>
          <p:spPr>
            <a:xfrm>
              <a:off x="827018" y="4783639"/>
              <a:ext cx="1322424" cy="631902"/>
            </a:xfrm>
            <a:prstGeom prst="rect">
              <a:avLst/>
            </a:prstGeom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r>
                <a:rPr lang="ru-RU" dirty="0"/>
                <a:t>АИСТ </a:t>
              </a:r>
              <a:endParaRPr lang="en-US" dirty="0"/>
            </a:p>
            <a:p>
              <a:pPr algn="ctr" eaLnBrk="1" hangingPunct="1">
                <a:defRPr/>
              </a:pPr>
              <a:r>
                <a:rPr lang="ru-RU" dirty="0"/>
                <a:t>СПК</a:t>
              </a:r>
              <a:r>
                <a:rPr lang="en-US" dirty="0"/>
                <a:t> </a:t>
              </a:r>
              <a:r>
                <a:rPr lang="ru-RU" dirty="0"/>
                <a:t>№1</a:t>
              </a:r>
            </a:p>
          </p:txBody>
        </p:sp>
        <p:sp>
          <p:nvSpPr>
            <p:cNvPr id="15" name="Прямоугольник 14"/>
            <p:cNvSpPr/>
            <p:nvPr/>
          </p:nvSpPr>
          <p:spPr>
            <a:xfrm>
              <a:off x="2646266" y="4767469"/>
              <a:ext cx="1322424" cy="631902"/>
            </a:xfrm>
            <a:prstGeom prst="rect">
              <a:avLst/>
            </a:prstGeom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r>
                <a:rPr lang="ru-RU" dirty="0"/>
                <a:t>АИСТ </a:t>
              </a:r>
              <a:endParaRPr lang="en-US" dirty="0"/>
            </a:p>
            <a:p>
              <a:pPr algn="ctr" eaLnBrk="1" hangingPunct="1">
                <a:defRPr/>
              </a:pPr>
              <a:r>
                <a:rPr lang="ru-RU" dirty="0"/>
                <a:t>СПК №</a:t>
              </a:r>
              <a:r>
                <a:rPr lang="en-US" dirty="0"/>
                <a:t>2</a:t>
              </a:r>
              <a:endParaRPr lang="ru-RU" dirty="0"/>
            </a:p>
          </p:txBody>
        </p:sp>
        <p:sp>
          <p:nvSpPr>
            <p:cNvPr id="16" name="Прямоугольник 15"/>
            <p:cNvSpPr/>
            <p:nvPr/>
          </p:nvSpPr>
          <p:spPr>
            <a:xfrm>
              <a:off x="4427418" y="4767469"/>
              <a:ext cx="1322424" cy="631902"/>
            </a:xfrm>
            <a:prstGeom prst="rect">
              <a:avLst/>
            </a:prstGeom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r>
                <a:rPr lang="ru-RU" dirty="0"/>
                <a:t>АИСТ</a:t>
              </a:r>
            </a:p>
            <a:p>
              <a:pPr algn="ctr" eaLnBrk="1" hangingPunct="1">
                <a:defRPr/>
              </a:pPr>
              <a:r>
                <a:rPr lang="ru-RU" dirty="0"/>
                <a:t>ЛПУ</a:t>
              </a:r>
            </a:p>
          </p:txBody>
        </p:sp>
        <p:sp>
          <p:nvSpPr>
            <p:cNvPr id="58" name="TextBox 57"/>
            <p:cNvSpPr txBox="1"/>
            <p:nvPr/>
          </p:nvSpPr>
          <p:spPr>
            <a:xfrm>
              <a:off x="5886450" y="1262063"/>
              <a:ext cx="1204913" cy="30797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hangingPunct="1">
                <a:defRPr/>
              </a:pPr>
              <a:r>
                <a:rPr lang="ru-RU" sz="1400" dirty="0">
                  <a:solidFill>
                    <a:schemeClr val="accent6">
                      <a:lumMod val="50000"/>
                    </a:schemeClr>
                  </a:solidFill>
                </a:rPr>
                <a:t>Сообщения</a:t>
              </a:r>
            </a:p>
          </p:txBody>
        </p:sp>
        <p:cxnSp>
          <p:nvCxnSpPr>
            <p:cNvPr id="19" name="Соединительная линия уступом 18"/>
            <p:cNvCxnSpPr/>
            <p:nvPr/>
          </p:nvCxnSpPr>
          <p:spPr>
            <a:xfrm flipV="1">
              <a:off x="1487488" y="4286250"/>
              <a:ext cx="1838325" cy="496888"/>
            </a:xfrm>
            <a:prstGeom prst="bentConnector3">
              <a:avLst>
                <a:gd name="adj1" fmla="val 4"/>
              </a:avLst>
            </a:prstGeom>
            <a:ln>
              <a:tailEnd type="none"/>
            </a:ln>
          </p:spPr>
          <p:style>
            <a:lnRef idx="2">
              <a:schemeClr val="accent3"/>
            </a:lnRef>
            <a:fillRef idx="0">
              <a:schemeClr val="accent3"/>
            </a:fillRef>
            <a:effectRef idx="1">
              <a:schemeClr val="accent3"/>
            </a:effectRef>
            <a:fontRef idx="minor">
              <a:schemeClr val="tx1"/>
            </a:fontRef>
          </p:style>
        </p:cxnSp>
        <p:grpSp>
          <p:nvGrpSpPr>
            <p:cNvPr id="3" name="Группа 2"/>
            <p:cNvGrpSpPr/>
            <p:nvPr/>
          </p:nvGrpSpPr>
          <p:grpSpPr>
            <a:xfrm>
              <a:off x="6731000" y="836613"/>
              <a:ext cx="1152525" cy="1114425"/>
              <a:chOff x="6731000" y="836613"/>
              <a:chExt cx="1152525" cy="1114425"/>
            </a:xfrm>
          </p:grpSpPr>
          <p:pic>
            <p:nvPicPr>
              <p:cNvPr id="7209" name="Picture 41" descr="C:\Users\rgritsuk.CORP\AppData\Local\Microsoft\Windows\Temporary Internet Files\Content.IE5\B308IDE5\MC900439836[1].png"/>
              <p:cNvPicPr>
                <a:picLocks noChangeAspect="1" noChangeArrowheads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731000" y="836613"/>
                <a:ext cx="1152525" cy="1114425"/>
              </a:xfrm>
              <a:prstGeom prst="rect">
                <a:avLst/>
              </a:prstGeom>
              <a:noFill/>
              <a:scene3d>
                <a:camera prst="orthographicFront">
                  <a:rot lat="0" lon="0" rev="0"/>
                </a:camera>
                <a:lightRig rig="threePt" dir="t"/>
              </a:scene3d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7212" name="Picture 44"/>
              <p:cNvPicPr>
                <a:picLocks noChangeAspect="1" noChangeArrowheads="1"/>
              </p:cNvPicPr>
              <p:nvPr/>
            </p:nvPicPr>
            <p:blipFill rotWithShape="1">
              <a:blip r:embed="rId6" cstate="print"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rcRect b="8510"/>
              <a:stretch/>
            </p:blipFill>
            <p:spPr bwMode="auto">
              <a:xfrm rot="19840259">
                <a:off x="7162081" y="1044803"/>
                <a:ext cx="396352" cy="610865"/>
              </a:xfrm>
              <a:prstGeom prst="rect">
                <a:avLst/>
              </a:prstGeom>
              <a:noFill/>
              <a:ln w="9525">
                <a:solidFill>
                  <a:schemeClr val="accent1">
                    <a:lumMod val="60000"/>
                    <a:lumOff val="40000"/>
                  </a:schemeClr>
                </a:solidFill>
                <a:miter lim="800000"/>
                <a:headEnd/>
                <a:tailEnd/>
              </a:ln>
              <a:effectLst/>
              <a:scene3d>
                <a:camera prst="orthographicFront">
                  <a:rot lat="1620000" lon="1440008" rev="30000"/>
                </a:camera>
                <a:lightRig rig="threePt" dir="t"/>
              </a:scene3d>
              <a:sp3d z="50800"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</a:extLst>
            </p:spPr>
          </p:pic>
        </p:grpSp>
        <p:cxnSp>
          <p:nvCxnSpPr>
            <p:cNvPr id="79" name="Соединительная линия уступом 78"/>
            <p:cNvCxnSpPr>
              <a:stCxn id="17410" idx="3"/>
            </p:cNvCxnSpPr>
            <p:nvPr/>
          </p:nvCxnSpPr>
          <p:spPr>
            <a:xfrm flipV="1">
              <a:off x="5722938" y="1641475"/>
              <a:ext cx="1422400" cy="493713"/>
            </a:xfrm>
            <a:prstGeom prst="bentConnector3">
              <a:avLst>
                <a:gd name="adj1" fmla="val 50000"/>
              </a:avLst>
            </a:prstGeom>
            <a:ln w="15875">
              <a:solidFill>
                <a:srgbClr val="DF6363"/>
              </a:solidFill>
              <a:prstDash val="dash"/>
              <a:tailEnd type="arrow"/>
            </a:ln>
          </p:spPr>
          <p:style>
            <a:lnRef idx="2">
              <a:schemeClr val="accent6"/>
            </a:lnRef>
            <a:fillRef idx="0">
              <a:schemeClr val="accent6"/>
            </a:fillRef>
            <a:effectRef idx="1">
              <a:schemeClr val="accent6"/>
            </a:effectRef>
            <a:fontRef idx="minor">
              <a:schemeClr val="tx1"/>
            </a:fontRef>
          </p:style>
        </p:cxnSp>
        <p:pic>
          <p:nvPicPr>
            <p:cNvPr id="5159" name="Picture 39"/>
            <p:cNvPicPr>
              <a:picLocks noChangeAspect="1" noChangeArrowheads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 bwMode="auto">
            <a:xfrm>
              <a:off x="717550" y="2824163"/>
              <a:ext cx="1262063" cy="858837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cxnSp>
          <p:nvCxnSpPr>
            <p:cNvPr id="4" name="Прямая соединительная линия 3"/>
            <p:cNvCxnSpPr/>
            <p:nvPr/>
          </p:nvCxnSpPr>
          <p:spPr>
            <a:xfrm>
              <a:off x="1487488" y="2459038"/>
              <a:ext cx="0" cy="365125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Соединительная линия уступом 50"/>
            <p:cNvCxnSpPr/>
            <p:nvPr/>
          </p:nvCxnSpPr>
          <p:spPr>
            <a:xfrm rot="16200000" flipV="1">
              <a:off x="2800350" y="4260850"/>
              <a:ext cx="1011238" cy="1588"/>
            </a:xfrm>
            <a:prstGeom prst="bentConnector3">
              <a:avLst>
                <a:gd name="adj1" fmla="val 50000"/>
              </a:avLst>
            </a:prstGeom>
            <a:ln>
              <a:tailEnd type="arrow"/>
            </a:ln>
          </p:spPr>
          <p:style>
            <a:lnRef idx="2">
              <a:schemeClr val="accent3"/>
            </a:lnRef>
            <a:fillRef idx="0">
              <a:schemeClr val="accent3"/>
            </a:fillRef>
            <a:effectRef idx="1">
              <a:schemeClr val="accent3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43063" y="44450"/>
            <a:ext cx="7264400" cy="636588"/>
          </a:xfrm>
        </p:spPr>
        <p:txBody>
          <a:bodyPr rtlCol="0">
            <a:normAutofit/>
          </a:bodyPr>
          <a:lstStyle/>
          <a:p>
            <a:pPr defTabSz="912813" fontAlgn="auto">
              <a:spcAft>
                <a:spcPts val="0"/>
              </a:spcAft>
              <a:defRPr/>
            </a:pPr>
            <a:r>
              <a:rPr lang="ru-RU" sz="2000" b="1" cap="all" dirty="0" smtClean="0">
                <a:solidFill>
                  <a:schemeClr val="bg1"/>
                </a:solidFill>
              </a:rPr>
              <a:t>обзор </a:t>
            </a:r>
            <a:r>
              <a:rPr lang="ru-RU" sz="2000" b="1" cap="all" dirty="0">
                <a:solidFill>
                  <a:schemeClr val="bg1"/>
                </a:solidFill>
              </a:rPr>
              <a:t>возможностей «</a:t>
            </a:r>
            <a:r>
              <a:rPr lang="ru-RU" sz="2000" b="1" cap="all" dirty="0" smtClean="0">
                <a:solidFill>
                  <a:schemeClr val="bg1"/>
                </a:solidFill>
              </a:rPr>
              <a:t>аналитических» модулей</a:t>
            </a:r>
            <a:r>
              <a:rPr lang="en-US" sz="2000" b="1" cap="all" dirty="0" smtClean="0">
                <a:solidFill>
                  <a:schemeClr val="bg1"/>
                </a:solidFill>
              </a:rPr>
              <a:t>	2/2</a:t>
            </a:r>
            <a:endParaRPr lang="ru-RU" sz="2000" b="1" cap="all" dirty="0">
              <a:solidFill>
                <a:schemeClr val="bg1"/>
              </a:solidFill>
            </a:endParaRPr>
          </a:p>
        </p:txBody>
      </p:sp>
      <p:sp>
        <p:nvSpPr>
          <p:cNvPr id="38915" name="Номер слайда 2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F106CC89-945D-49C2-80D7-DBA6343363A3}" type="slidenum">
              <a:rPr lang="ru-RU" altLang="ru-RU" sz="160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40</a:t>
            </a:fld>
            <a:endParaRPr lang="ru-RU" altLang="ru-RU" sz="1600">
              <a:solidFill>
                <a:srgbClr val="898989"/>
              </a:solidFill>
            </a:endParaRPr>
          </a:p>
        </p:txBody>
      </p:sp>
      <p:pic>
        <p:nvPicPr>
          <p:cNvPr id="38916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86750" y="908050"/>
            <a:ext cx="749300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488" name="Picture 8"/>
          <p:cNvPicPr>
            <a:picLocks noChangeAspect="1" noChangeArrowheads="1"/>
          </p:cNvPicPr>
          <p:nvPr/>
        </p:nvPicPr>
        <p:blipFill rotWithShape="1">
          <a:blip r:embed="rId4"/>
          <a:srcRect b="45172"/>
          <a:stretch/>
        </p:blipFill>
        <p:spPr bwMode="auto">
          <a:xfrm>
            <a:off x="3132138" y="4076700"/>
            <a:ext cx="5111750" cy="2470150"/>
          </a:xfrm>
          <a:prstGeom prst="rect">
            <a:avLst/>
          </a:prstGeom>
          <a:noFill/>
          <a:ln w="9525">
            <a:solidFill>
              <a:schemeClr val="accent1">
                <a:lumMod val="60000"/>
                <a:lumOff val="40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38918" name="Прямоугольник 2"/>
          <p:cNvSpPr>
            <a:spLocks noChangeArrowheads="1"/>
          </p:cNvSpPr>
          <p:nvPr/>
        </p:nvSpPr>
        <p:spPr bwMode="auto">
          <a:xfrm>
            <a:off x="395288" y="681038"/>
            <a:ext cx="8748712" cy="498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2000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Модуль «Картографическое представление объектов» («Карта»)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387350" y="1125538"/>
            <a:ext cx="5048250" cy="2730500"/>
          </a:xfrm>
          <a:prstGeom prst="rect">
            <a:avLst/>
          </a:prstGeom>
        </p:spPr>
        <p:txBody>
          <a:bodyPr>
            <a:spAutoFit/>
          </a:bodyPr>
          <a:lstStyle/>
          <a:p>
            <a:pPr marL="285750" indent="-285750" eaLnBrk="1" hangingPunct="1">
              <a:lnSpc>
                <a:spcPct val="130000"/>
              </a:lnSpc>
              <a:buClr>
                <a:schemeClr val="accent1">
                  <a:lumMod val="75000"/>
                </a:schemeClr>
              </a:buClr>
              <a:buSzPct val="120000"/>
              <a:buFont typeface="Arial" panose="020B0604020202020204" pitchFamily="34" charset="0"/>
              <a:buChar char="•"/>
              <a:defRPr/>
            </a:pPr>
            <a:r>
              <a:rPr lang="ru-RU" sz="16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Быстрый доступ к информации по объекту</a:t>
            </a:r>
            <a:r>
              <a:rPr lang="en-US" sz="16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742950" lvl="1" indent="-285750" eaLnBrk="1" hangingPunct="1">
              <a:lnSpc>
                <a:spcPct val="130000"/>
              </a:lnSpc>
              <a:spcBef>
                <a:spcPts val="0"/>
              </a:spcBef>
              <a:buClr>
                <a:schemeClr val="accent1">
                  <a:lumMod val="75000"/>
                </a:schemeClr>
              </a:buClr>
              <a:buSzPct val="120000"/>
              <a:buFont typeface="Wingdings" panose="05000000000000000000" pitchFamily="2" charset="2"/>
              <a:buChar char="§"/>
              <a:defRPr/>
            </a:pPr>
            <a:r>
              <a:rPr lang="ru-RU" sz="16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доноры</a:t>
            </a:r>
            <a:r>
              <a:rPr lang="en-US" sz="16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ru-RU" sz="1600" dirty="0" err="1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донации</a:t>
            </a:r>
            <a:endParaRPr lang="ru-RU" sz="1600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742950" lvl="1" indent="-285750" eaLnBrk="1" hangingPunct="1">
              <a:lnSpc>
                <a:spcPct val="130000"/>
              </a:lnSpc>
              <a:spcBef>
                <a:spcPts val="0"/>
              </a:spcBef>
              <a:buClr>
                <a:schemeClr val="accent1">
                  <a:lumMod val="75000"/>
                </a:schemeClr>
              </a:buClr>
              <a:buSzPct val="120000"/>
              <a:buFont typeface="Wingdings" panose="05000000000000000000" pitchFamily="2" charset="2"/>
              <a:buChar char="§"/>
              <a:defRPr/>
            </a:pPr>
            <a:r>
              <a:rPr lang="ru-RU" sz="16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текущие запасы (карантин, экспедиция)</a:t>
            </a:r>
          </a:p>
          <a:p>
            <a:pPr marL="742950" lvl="1" indent="-285750" eaLnBrk="1" hangingPunct="1">
              <a:lnSpc>
                <a:spcPct val="130000"/>
              </a:lnSpc>
              <a:spcBef>
                <a:spcPts val="0"/>
              </a:spcBef>
              <a:buClr>
                <a:schemeClr val="accent1">
                  <a:lumMod val="75000"/>
                </a:schemeClr>
              </a:buClr>
              <a:buSzPct val="120000"/>
              <a:buFont typeface="Wingdings" panose="05000000000000000000" pitchFamily="2" charset="2"/>
              <a:buChar char="§"/>
              <a:defRPr/>
            </a:pPr>
            <a:r>
              <a:rPr lang="ru-RU" sz="16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справочная информация (контактные данные)</a:t>
            </a:r>
          </a:p>
          <a:p>
            <a:pPr marL="742950" lvl="1" indent="-285750" eaLnBrk="1" hangingPunct="1">
              <a:lnSpc>
                <a:spcPct val="130000"/>
              </a:lnSpc>
              <a:spcBef>
                <a:spcPts val="0"/>
              </a:spcBef>
              <a:buClr>
                <a:schemeClr val="accent1">
                  <a:lumMod val="75000"/>
                </a:schemeClr>
              </a:buClr>
              <a:buSzPct val="120000"/>
              <a:buFont typeface="Wingdings" panose="05000000000000000000" pitchFamily="2" charset="2"/>
              <a:buChar char="§"/>
              <a:defRPr/>
            </a:pPr>
            <a:r>
              <a:rPr lang="ru-RU" sz="16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техническая информация (передача данных в ФИЦ)</a:t>
            </a:r>
          </a:p>
          <a:p>
            <a:pPr marL="285750" indent="-285750" eaLnBrk="1" hangingPunct="1">
              <a:lnSpc>
                <a:spcPct val="130000"/>
              </a:lnSpc>
              <a:spcBef>
                <a:spcPts val="600"/>
              </a:spcBef>
              <a:buClr>
                <a:schemeClr val="accent1">
                  <a:lumMod val="75000"/>
                </a:schemeClr>
              </a:buClr>
              <a:buSzPct val="120000"/>
              <a:buFont typeface="Arial" panose="020B0604020202020204" pitchFamily="34" charset="0"/>
              <a:buChar char="•"/>
              <a:defRPr/>
            </a:pPr>
            <a:r>
              <a:rPr lang="ru-RU" sz="16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Средство мониторинга процесса передачи данных с объектов в центральное хранилище данных</a:t>
            </a:r>
          </a:p>
        </p:txBody>
      </p:sp>
      <p:pic>
        <p:nvPicPr>
          <p:cNvPr id="20487" name="Picture 7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39750" y="4076700"/>
            <a:ext cx="2376488" cy="2457450"/>
          </a:xfrm>
          <a:prstGeom prst="rect">
            <a:avLst/>
          </a:prstGeom>
          <a:noFill/>
          <a:ln w="9525">
            <a:solidFill>
              <a:schemeClr val="accent1">
                <a:lumMod val="40000"/>
                <a:lumOff val="60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20489" name="Picture 9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862638" y="1476375"/>
            <a:ext cx="2381250" cy="2457450"/>
          </a:xfrm>
          <a:prstGeom prst="rect">
            <a:avLst/>
          </a:prstGeom>
          <a:noFill/>
          <a:ln w="9525">
            <a:solidFill>
              <a:schemeClr val="accent1">
                <a:lumMod val="60000"/>
                <a:lumOff val="40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11" name="Прямоугольник 10"/>
          <p:cNvSpPr/>
          <p:nvPr/>
        </p:nvSpPr>
        <p:spPr>
          <a:xfrm>
            <a:off x="5599113" y="1163638"/>
            <a:ext cx="2573337" cy="37306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eaLnBrk="1" hangingPunct="1">
              <a:lnSpc>
                <a:spcPct val="130000"/>
              </a:lnSpc>
              <a:buClr>
                <a:srgbClr val="00B050"/>
              </a:buClr>
              <a:defRPr/>
            </a:pPr>
            <a:r>
              <a:rPr lang="ru-RU" sz="14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Представление пользователя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287338" y="3748088"/>
            <a:ext cx="2771775" cy="34448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eaLnBrk="1" hangingPunct="1">
              <a:lnSpc>
                <a:spcPct val="130000"/>
              </a:lnSpc>
              <a:buClr>
                <a:srgbClr val="00B050"/>
              </a:buClr>
              <a:defRPr/>
            </a:pPr>
            <a:r>
              <a:rPr lang="ru-RU" sz="14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Представления администратора</a:t>
            </a:r>
          </a:p>
        </p:txBody>
      </p:sp>
    </p:spTree>
    <p:extLst>
      <p:ext uri="{BB962C8B-B14F-4D97-AF65-F5344CB8AC3E}">
        <p14:creationId xmlns="" xmlns:p14="http://schemas.microsoft.com/office/powerpoint/2010/main" val="28338670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Номер слайда 2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EDF37978-3C19-442B-B601-AA9A9181D4C7}" type="slidenum">
              <a:rPr lang="ru-RU" altLang="ru-RU" sz="160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41</a:t>
            </a:fld>
            <a:endParaRPr lang="ru-RU" altLang="ru-RU" sz="1600">
              <a:solidFill>
                <a:srgbClr val="898989"/>
              </a:solidFill>
            </a:endParaRPr>
          </a:p>
        </p:txBody>
      </p:sp>
      <p:sp>
        <p:nvSpPr>
          <p:cNvPr id="7" name="Заголовок 1"/>
          <p:cNvSpPr txBox="1">
            <a:spLocks/>
          </p:cNvSpPr>
          <p:nvPr/>
        </p:nvSpPr>
        <p:spPr bwMode="auto">
          <a:xfrm>
            <a:off x="1643063" y="44450"/>
            <a:ext cx="7264400" cy="636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normAutofit fontScale="90000"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 defTabSz="912813" fontAlgn="auto">
              <a:spcAft>
                <a:spcPts val="0"/>
              </a:spcAft>
              <a:defRPr/>
            </a:pPr>
            <a:r>
              <a:rPr lang="ru-RU" sz="2000" b="1" cap="all" dirty="0" smtClean="0">
                <a:solidFill>
                  <a:schemeClr val="bg1"/>
                </a:solidFill>
              </a:rPr>
              <a:t>обзор возможностей «коммуникационных» модулей</a:t>
            </a:r>
            <a:r>
              <a:rPr lang="en-US" sz="2000" b="1" cap="all" dirty="0" smtClean="0">
                <a:solidFill>
                  <a:schemeClr val="bg1"/>
                </a:solidFill>
              </a:rPr>
              <a:t>	</a:t>
            </a:r>
            <a:r>
              <a:rPr lang="ru-RU" sz="2000" b="1" cap="all" dirty="0" smtClean="0">
                <a:solidFill>
                  <a:schemeClr val="bg1"/>
                </a:solidFill>
              </a:rPr>
              <a:t>1</a:t>
            </a:r>
            <a:r>
              <a:rPr lang="en-US" sz="2000" b="1" cap="all" dirty="0" smtClean="0">
                <a:solidFill>
                  <a:schemeClr val="bg1"/>
                </a:solidFill>
              </a:rPr>
              <a:t>/</a:t>
            </a:r>
            <a:r>
              <a:rPr lang="ru-RU" sz="2000" b="1" cap="all" dirty="0" smtClean="0">
                <a:solidFill>
                  <a:schemeClr val="bg1"/>
                </a:solidFill>
              </a:rPr>
              <a:t>6</a:t>
            </a:r>
          </a:p>
        </p:txBody>
      </p:sp>
      <p:pic>
        <p:nvPicPr>
          <p:cNvPr id="40964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15313" y="873125"/>
            <a:ext cx="750887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0965" name="Прямоугольник 2"/>
          <p:cNvSpPr>
            <a:spLocks noChangeArrowheads="1"/>
          </p:cNvSpPr>
          <p:nvPr/>
        </p:nvSpPr>
        <p:spPr bwMode="auto">
          <a:xfrm>
            <a:off x="395288" y="681038"/>
            <a:ext cx="8748712" cy="498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2000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Модуль «Оповещение»</a:t>
            </a:r>
            <a:r>
              <a:rPr lang="en-US" altLang="ru-RU" sz="2000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	</a:t>
            </a:r>
            <a:r>
              <a:rPr lang="en-US" altLang="ru-RU" sz="2000" b="1" dirty="0" smtClean="0">
                <a:solidFill>
                  <a:srgbClr val="DF63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altLang="ru-RU" sz="2000" b="1" dirty="0" smtClean="0">
                <a:solidFill>
                  <a:srgbClr val="DF63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ru-RU" sz="2000" b="1" dirty="0" smtClean="0">
                <a:solidFill>
                  <a:srgbClr val="DF63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     </a:t>
            </a:r>
            <a:r>
              <a:rPr lang="en-US" altLang="ru-RU" sz="2000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1/</a:t>
            </a:r>
            <a:r>
              <a:rPr lang="ru-RU" altLang="ru-RU" sz="2000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395288" y="1209675"/>
            <a:ext cx="8497887" cy="508000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  <a:defRPr/>
            </a:pPr>
            <a:r>
              <a:rPr lang="ru-RU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Назначение</a:t>
            </a:r>
            <a:r>
              <a:rPr lang="en-US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- 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рассылка информационных сообщений донорам 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365125" y="1916113"/>
            <a:ext cx="4999038" cy="508000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  <a:defRPr/>
            </a:pPr>
            <a:r>
              <a:rPr lang="ru-RU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Обобщённая схема при рассылке донорам</a:t>
            </a:r>
            <a:endParaRPr lang="en-US" b="1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5" name="Схема 4"/>
          <p:cNvGraphicFramePr/>
          <p:nvPr/>
        </p:nvGraphicFramePr>
        <p:xfrm>
          <a:off x="419417" y="2852936"/>
          <a:ext cx="4728647" cy="29128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12" name="Прямоугольник 11"/>
          <p:cNvSpPr/>
          <p:nvPr/>
        </p:nvSpPr>
        <p:spPr>
          <a:xfrm>
            <a:off x="5507038" y="2781300"/>
            <a:ext cx="3602037" cy="2898775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  <a:defRPr/>
            </a:pPr>
            <a:r>
              <a:rPr lang="ru-RU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характеристики</a:t>
            </a:r>
            <a:r>
              <a:rPr lang="en-US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285750" indent="-285750" eaLnBrk="1" hangingPunct="1">
              <a:lnSpc>
                <a:spcPct val="130000"/>
              </a:lnSpc>
              <a:spcBef>
                <a:spcPts val="600"/>
              </a:spcBef>
              <a:buClr>
                <a:schemeClr val="accent1">
                  <a:lumMod val="75000"/>
                </a:schemeClr>
              </a:buClr>
              <a:buSzPct val="120000"/>
              <a:buFont typeface="Arial" panose="020B0604020202020204" pitchFamily="34" charset="0"/>
              <a:buChar char="•"/>
              <a:defRPr/>
            </a:pP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рассылки по СМС и электронной почте</a:t>
            </a:r>
          </a:p>
          <a:p>
            <a:pPr marL="285750" indent="-285750" eaLnBrk="1" hangingPunct="1">
              <a:lnSpc>
                <a:spcPct val="130000"/>
              </a:lnSpc>
              <a:spcBef>
                <a:spcPts val="600"/>
              </a:spcBef>
              <a:buClr>
                <a:schemeClr val="accent1">
                  <a:lumMod val="75000"/>
                </a:schemeClr>
              </a:buClr>
              <a:buSzPct val="120000"/>
              <a:buFont typeface="Arial" panose="020B0604020202020204" pitchFamily="34" charset="0"/>
              <a:buChar char="•"/>
              <a:defRPr/>
            </a:pP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поддержка «коротких имен» для СМС-рассылок</a:t>
            </a:r>
          </a:p>
          <a:p>
            <a:pPr marL="285750" indent="-285750" eaLnBrk="1" hangingPunct="1">
              <a:lnSpc>
                <a:spcPct val="130000"/>
              </a:lnSpc>
              <a:spcBef>
                <a:spcPts val="600"/>
              </a:spcBef>
              <a:buClr>
                <a:schemeClr val="accent1">
                  <a:lumMod val="75000"/>
                </a:schemeClr>
              </a:buClr>
              <a:buSzPct val="120000"/>
              <a:buFont typeface="Arial" panose="020B0604020202020204" pitchFamily="34" charset="0"/>
              <a:buChar char="•"/>
              <a:defRPr/>
            </a:pP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ручные и автоматические рассылки</a:t>
            </a:r>
            <a:endParaRPr lang="en-US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6766488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Номер слайда 2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566C2862-BA01-4EC2-B69B-C9A329F203FB}" type="slidenum">
              <a:rPr lang="ru-RU" altLang="ru-RU" sz="160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42</a:t>
            </a:fld>
            <a:endParaRPr lang="ru-RU" altLang="ru-RU" sz="1600">
              <a:solidFill>
                <a:srgbClr val="898989"/>
              </a:solidFill>
            </a:endParaRPr>
          </a:p>
        </p:txBody>
      </p:sp>
      <p:sp>
        <p:nvSpPr>
          <p:cNvPr id="7" name="Заголовок 1"/>
          <p:cNvSpPr txBox="1">
            <a:spLocks/>
          </p:cNvSpPr>
          <p:nvPr/>
        </p:nvSpPr>
        <p:spPr bwMode="auto">
          <a:xfrm>
            <a:off x="1643063" y="44450"/>
            <a:ext cx="7264400" cy="636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normAutofit fontScale="90000"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 defTabSz="912813" fontAlgn="auto">
              <a:spcAft>
                <a:spcPts val="0"/>
              </a:spcAft>
              <a:defRPr/>
            </a:pPr>
            <a:r>
              <a:rPr lang="ru-RU" sz="2000" b="1" cap="all" dirty="0" smtClean="0">
                <a:solidFill>
                  <a:schemeClr val="bg1"/>
                </a:solidFill>
              </a:rPr>
              <a:t>обзор возможностей «коммуникационных» модулей</a:t>
            </a:r>
            <a:r>
              <a:rPr lang="en-US" sz="2000" b="1" cap="all" dirty="0" smtClean="0">
                <a:solidFill>
                  <a:schemeClr val="bg1"/>
                </a:solidFill>
              </a:rPr>
              <a:t>	</a:t>
            </a:r>
            <a:r>
              <a:rPr lang="ru-RU" sz="2000" b="1" cap="all" dirty="0">
                <a:solidFill>
                  <a:schemeClr val="bg1"/>
                </a:solidFill>
              </a:rPr>
              <a:t>2</a:t>
            </a:r>
            <a:r>
              <a:rPr lang="en-US" sz="2000" b="1" cap="all" dirty="0" smtClean="0">
                <a:solidFill>
                  <a:schemeClr val="bg1"/>
                </a:solidFill>
              </a:rPr>
              <a:t>/</a:t>
            </a:r>
            <a:r>
              <a:rPr lang="ru-RU" sz="2000" b="1" cap="all" dirty="0">
                <a:solidFill>
                  <a:schemeClr val="bg1"/>
                </a:solidFill>
              </a:rPr>
              <a:t>6</a:t>
            </a:r>
            <a:endParaRPr lang="ru-RU" sz="2000" b="1" cap="all" dirty="0" smtClean="0">
              <a:solidFill>
                <a:schemeClr val="bg1"/>
              </a:solidFill>
            </a:endParaRPr>
          </a:p>
        </p:txBody>
      </p:sp>
      <p:sp>
        <p:nvSpPr>
          <p:cNvPr id="43012" name="Прямоугольник 2"/>
          <p:cNvSpPr>
            <a:spLocks noChangeArrowheads="1"/>
          </p:cNvSpPr>
          <p:nvPr/>
        </p:nvSpPr>
        <p:spPr bwMode="auto">
          <a:xfrm>
            <a:off x="395288" y="681038"/>
            <a:ext cx="8748712" cy="498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2000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Модуль «Оповещение»</a:t>
            </a:r>
            <a:r>
              <a:rPr lang="en-US" altLang="ru-RU" sz="2000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		</a:t>
            </a:r>
            <a:r>
              <a:rPr lang="ru-RU" altLang="ru-RU" sz="2000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ru-RU" sz="2000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     </a:t>
            </a:r>
            <a:r>
              <a:rPr lang="ru-RU" altLang="ru-RU" sz="2000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ru-RU" sz="2000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ru-RU" altLang="ru-RU" sz="2000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</a:p>
        </p:txBody>
      </p:sp>
      <p:pic>
        <p:nvPicPr>
          <p:cNvPr id="23557" name="Picture 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0838" y="1257300"/>
            <a:ext cx="8556625" cy="3589338"/>
          </a:xfrm>
          <a:prstGeom prst="rect">
            <a:avLst/>
          </a:prstGeom>
          <a:noFill/>
          <a:ln w="9525">
            <a:solidFill>
              <a:schemeClr val="accent1">
                <a:lumMod val="60000"/>
                <a:lumOff val="40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43014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15313" y="873125"/>
            <a:ext cx="750887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3559" name="Picture 7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79388" y="4221163"/>
            <a:ext cx="3133725" cy="2032000"/>
          </a:xfrm>
          <a:prstGeom prst="rect">
            <a:avLst/>
          </a:prstGeom>
          <a:noFill/>
          <a:ln w="9525">
            <a:solidFill>
              <a:schemeClr val="accent1">
                <a:lumMod val="60000"/>
                <a:lumOff val="40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635375" y="4997450"/>
            <a:ext cx="5229225" cy="1301750"/>
          </a:xfrm>
          <a:prstGeom prst="rect">
            <a:avLst/>
          </a:prstGeom>
          <a:noFill/>
          <a:ln w="9525">
            <a:solidFill>
              <a:schemeClr val="accent1">
                <a:lumMod val="60000"/>
                <a:lumOff val="40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7588410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Номер слайда 2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D2F01152-BD96-4C0A-B9F2-97BA09A1AFA6}" type="slidenum">
              <a:rPr lang="ru-RU" altLang="ru-RU" sz="160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43</a:t>
            </a:fld>
            <a:endParaRPr lang="ru-RU" altLang="ru-RU" sz="1600">
              <a:solidFill>
                <a:srgbClr val="898989"/>
              </a:solidFill>
            </a:endParaRPr>
          </a:p>
        </p:txBody>
      </p:sp>
      <p:sp>
        <p:nvSpPr>
          <p:cNvPr id="7" name="Заголовок 1"/>
          <p:cNvSpPr txBox="1">
            <a:spLocks/>
          </p:cNvSpPr>
          <p:nvPr/>
        </p:nvSpPr>
        <p:spPr bwMode="auto">
          <a:xfrm>
            <a:off x="1643063" y="44450"/>
            <a:ext cx="7264400" cy="636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normAutofit fontScale="90000"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 defTabSz="912813" fontAlgn="auto">
              <a:spcAft>
                <a:spcPts val="0"/>
              </a:spcAft>
              <a:defRPr/>
            </a:pPr>
            <a:r>
              <a:rPr lang="ru-RU" sz="2000" b="1" cap="all" dirty="0" smtClean="0">
                <a:solidFill>
                  <a:schemeClr val="bg1"/>
                </a:solidFill>
              </a:rPr>
              <a:t>обзор возможностей «коммуникационных» модулей</a:t>
            </a:r>
            <a:r>
              <a:rPr lang="en-US" sz="2000" b="1" cap="all" dirty="0" smtClean="0">
                <a:solidFill>
                  <a:schemeClr val="bg1"/>
                </a:solidFill>
              </a:rPr>
              <a:t>	</a:t>
            </a:r>
            <a:r>
              <a:rPr lang="ru-RU" sz="2000" b="1" cap="all" dirty="0" smtClean="0">
                <a:solidFill>
                  <a:schemeClr val="bg1"/>
                </a:solidFill>
              </a:rPr>
              <a:t>3</a:t>
            </a:r>
            <a:r>
              <a:rPr lang="en-US" sz="2000" b="1" cap="all" dirty="0" smtClean="0">
                <a:solidFill>
                  <a:schemeClr val="bg1"/>
                </a:solidFill>
              </a:rPr>
              <a:t>/</a:t>
            </a:r>
            <a:r>
              <a:rPr lang="ru-RU" sz="2000" b="1" cap="all" dirty="0" smtClean="0">
                <a:solidFill>
                  <a:schemeClr val="bg1"/>
                </a:solidFill>
              </a:rPr>
              <a:t>6</a:t>
            </a:r>
          </a:p>
        </p:txBody>
      </p:sp>
      <p:pic>
        <p:nvPicPr>
          <p:cNvPr id="45060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15313" y="873125"/>
            <a:ext cx="750887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5061" name="Прямоугольник 2"/>
          <p:cNvSpPr>
            <a:spLocks noChangeArrowheads="1"/>
          </p:cNvSpPr>
          <p:nvPr/>
        </p:nvSpPr>
        <p:spPr bwMode="auto">
          <a:xfrm>
            <a:off x="395288" y="681038"/>
            <a:ext cx="8748712" cy="498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2000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Модуль «Оповещение»</a:t>
            </a:r>
            <a:r>
              <a:rPr lang="en-US" altLang="ru-RU" sz="2000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		</a:t>
            </a:r>
            <a:r>
              <a:rPr lang="ru-RU" altLang="ru-RU" sz="2000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ru-RU" sz="2000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     </a:t>
            </a:r>
            <a:r>
              <a:rPr lang="ru-RU" altLang="ru-RU" sz="2000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ru-RU" sz="2000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ru-RU" altLang="ru-RU" sz="2000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</a:p>
        </p:txBody>
      </p:sp>
      <p:pic>
        <p:nvPicPr>
          <p:cNvPr id="63491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411413" y="3781425"/>
            <a:ext cx="6357937" cy="2638425"/>
          </a:xfrm>
          <a:prstGeom prst="rect">
            <a:avLst/>
          </a:prstGeom>
          <a:noFill/>
          <a:ln w="9525">
            <a:solidFill>
              <a:schemeClr val="accent1">
                <a:lumMod val="60000"/>
                <a:lumOff val="40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8" name="Picture 8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68313" y="1557338"/>
            <a:ext cx="5543550" cy="2165350"/>
          </a:xfrm>
          <a:prstGeom prst="rect">
            <a:avLst/>
          </a:prstGeom>
          <a:noFill/>
          <a:ln w="9525">
            <a:solidFill>
              <a:schemeClr val="accent1">
                <a:lumMod val="60000"/>
                <a:lumOff val="40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6203950" y="3436938"/>
            <a:ext cx="1416050" cy="3683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Статистика</a:t>
            </a:r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412750" y="1177925"/>
            <a:ext cx="2143125" cy="3683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История рассылок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6457285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Номер слайда 2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E233CA31-60D8-4C9F-A0F2-DC1AC95FBD46}" type="slidenum">
              <a:rPr lang="ru-RU" altLang="ru-RU" sz="160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44</a:t>
            </a:fld>
            <a:endParaRPr lang="ru-RU" altLang="ru-RU" sz="1600">
              <a:solidFill>
                <a:srgbClr val="898989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95288" y="1209675"/>
            <a:ext cx="8497887" cy="1338263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  <a:defRPr/>
            </a:pPr>
            <a:r>
              <a:rPr lang="ru-RU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Назначение</a:t>
            </a:r>
            <a:r>
              <a:rPr lang="en-US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- 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предоставления донору возможности получения информации о результатах его медицинского обследования после </a:t>
            </a:r>
            <a:r>
              <a:rPr lang="ru-RU" dirty="0" err="1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донации</a:t>
            </a:r>
            <a:endParaRPr lang="en-US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lnSpc>
                <a:spcPct val="150000"/>
              </a:lnSpc>
              <a:defRPr/>
            </a:pPr>
            <a:endParaRPr lang="ru-RU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7108" name="Прямоугольник 2"/>
          <p:cNvSpPr>
            <a:spLocks noChangeArrowheads="1"/>
          </p:cNvSpPr>
          <p:nvPr/>
        </p:nvSpPr>
        <p:spPr bwMode="auto">
          <a:xfrm>
            <a:off x="395288" y="681038"/>
            <a:ext cx="8748712" cy="498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2000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Модуль «Медицинское обследование донора»</a:t>
            </a:r>
            <a:r>
              <a:rPr lang="en-US" altLang="ru-RU" sz="2000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			     1/2</a:t>
            </a:r>
            <a:endParaRPr lang="ru-RU" altLang="ru-RU" sz="2000" b="1" dirty="0" smtClean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Заголовок 1"/>
          <p:cNvSpPr txBox="1">
            <a:spLocks/>
          </p:cNvSpPr>
          <p:nvPr/>
        </p:nvSpPr>
        <p:spPr bwMode="auto">
          <a:xfrm>
            <a:off x="1643063" y="44450"/>
            <a:ext cx="7264400" cy="636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normAutofit fontScale="90000"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 defTabSz="912813" fontAlgn="auto">
              <a:spcAft>
                <a:spcPts val="0"/>
              </a:spcAft>
              <a:defRPr/>
            </a:pPr>
            <a:r>
              <a:rPr lang="ru-RU" sz="2000" b="1" cap="all" dirty="0" smtClean="0">
                <a:solidFill>
                  <a:schemeClr val="bg1"/>
                </a:solidFill>
              </a:rPr>
              <a:t>обзор возможностей «коммуникационных» модулей</a:t>
            </a:r>
            <a:r>
              <a:rPr lang="en-US" sz="2000" b="1" cap="all" dirty="0" smtClean="0">
                <a:solidFill>
                  <a:schemeClr val="bg1"/>
                </a:solidFill>
              </a:rPr>
              <a:t>	</a:t>
            </a:r>
            <a:r>
              <a:rPr lang="ru-RU" sz="2000" b="1" cap="all" dirty="0" smtClean="0">
                <a:solidFill>
                  <a:schemeClr val="bg1"/>
                </a:solidFill>
              </a:rPr>
              <a:t>4</a:t>
            </a:r>
            <a:r>
              <a:rPr lang="en-US" sz="2000" b="1" cap="all" dirty="0" smtClean="0">
                <a:solidFill>
                  <a:schemeClr val="bg1"/>
                </a:solidFill>
              </a:rPr>
              <a:t>/</a:t>
            </a:r>
            <a:r>
              <a:rPr lang="ru-RU" sz="2000" b="1" cap="all" dirty="0">
                <a:solidFill>
                  <a:schemeClr val="bg1"/>
                </a:solidFill>
              </a:rPr>
              <a:t>6</a:t>
            </a:r>
            <a:endParaRPr lang="ru-RU" sz="2000" b="1" cap="all" dirty="0" smtClean="0">
              <a:solidFill>
                <a:schemeClr val="bg1"/>
              </a:solidFill>
            </a:endParaRPr>
          </a:p>
        </p:txBody>
      </p:sp>
      <p:pic>
        <p:nvPicPr>
          <p:cNvPr id="25610" name="Picture 1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5761" y="2276872"/>
            <a:ext cx="4504271" cy="1944216"/>
          </a:xfrm>
          <a:prstGeom prst="rect">
            <a:avLst/>
          </a:prstGeom>
          <a:ln>
            <a:noFill/>
          </a:ln>
          <a:effectLst>
            <a:reflection blurRad="6350" stA="52000" endA="300" endPos="3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11" name="Picture 1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56188" y="2276475"/>
            <a:ext cx="3206750" cy="43719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18311694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Нашивка 55"/>
          <p:cNvSpPr/>
          <p:nvPr/>
        </p:nvSpPr>
        <p:spPr>
          <a:xfrm>
            <a:off x="2870200" y="1846263"/>
            <a:ext cx="1595438" cy="641350"/>
          </a:xfrm>
          <a:prstGeom prst="chevron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>
              <a:defRPr/>
            </a:pPr>
            <a:r>
              <a:rPr lang="ru-RU" sz="1400" b="1" dirty="0"/>
              <a:t>Получение листовки с кодом</a:t>
            </a:r>
          </a:p>
        </p:txBody>
      </p:sp>
      <p:sp>
        <p:nvSpPr>
          <p:cNvPr id="49155" name="Номер слайда 2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843B0AFC-0771-4C65-8442-07C15EEE3AE1}" type="slidenum">
              <a:rPr lang="ru-RU" altLang="ru-RU" sz="160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45</a:t>
            </a:fld>
            <a:endParaRPr lang="ru-RU" altLang="ru-RU" sz="1600">
              <a:solidFill>
                <a:srgbClr val="898989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95288" y="1125538"/>
            <a:ext cx="8497887" cy="508000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  <a:defRPr/>
            </a:pPr>
            <a:r>
              <a:rPr lang="ru-RU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Обобщённая схема работы</a:t>
            </a:r>
            <a:endParaRPr lang="en-US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9157" name="Прямоугольник 2"/>
          <p:cNvSpPr>
            <a:spLocks noChangeArrowheads="1"/>
          </p:cNvSpPr>
          <p:nvPr/>
        </p:nvSpPr>
        <p:spPr bwMode="auto">
          <a:xfrm>
            <a:off x="395288" y="681038"/>
            <a:ext cx="8748712" cy="498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2000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Модуль «Медицинское обследование донора»</a:t>
            </a:r>
            <a:r>
              <a:rPr lang="en-US" altLang="ru-RU" sz="2000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			     </a:t>
            </a:r>
            <a:r>
              <a:rPr lang="ru-RU" altLang="ru-RU" sz="2000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ru-RU" sz="2000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/2</a:t>
            </a:r>
            <a:endParaRPr lang="ru-RU" altLang="ru-RU" sz="2000" b="1" dirty="0" smtClean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Заголовок 1"/>
          <p:cNvSpPr txBox="1">
            <a:spLocks/>
          </p:cNvSpPr>
          <p:nvPr/>
        </p:nvSpPr>
        <p:spPr bwMode="auto">
          <a:xfrm>
            <a:off x="1643063" y="44450"/>
            <a:ext cx="7264400" cy="636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normAutofit fontScale="90000"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 defTabSz="912813" fontAlgn="auto">
              <a:spcAft>
                <a:spcPts val="0"/>
              </a:spcAft>
              <a:defRPr/>
            </a:pPr>
            <a:r>
              <a:rPr lang="ru-RU" sz="2000" b="1" cap="all" dirty="0" smtClean="0">
                <a:solidFill>
                  <a:schemeClr val="bg1"/>
                </a:solidFill>
              </a:rPr>
              <a:t>обзор возможностей «коммуникационных» модулей</a:t>
            </a:r>
            <a:r>
              <a:rPr lang="en-US" sz="2000" b="1" cap="all" dirty="0" smtClean="0">
                <a:solidFill>
                  <a:schemeClr val="bg1"/>
                </a:solidFill>
              </a:rPr>
              <a:t>	</a:t>
            </a:r>
            <a:r>
              <a:rPr lang="ru-RU" sz="2000" b="1" cap="all" dirty="0" smtClean="0">
                <a:solidFill>
                  <a:schemeClr val="bg1"/>
                </a:solidFill>
              </a:rPr>
              <a:t>5</a:t>
            </a:r>
            <a:r>
              <a:rPr lang="en-US" sz="2000" b="1" cap="all" dirty="0" smtClean="0">
                <a:solidFill>
                  <a:schemeClr val="bg1"/>
                </a:solidFill>
              </a:rPr>
              <a:t>/</a:t>
            </a:r>
            <a:r>
              <a:rPr lang="ru-RU" sz="2000" b="1" cap="all" dirty="0">
                <a:solidFill>
                  <a:schemeClr val="bg1"/>
                </a:solidFill>
              </a:rPr>
              <a:t>6</a:t>
            </a:r>
            <a:endParaRPr lang="ru-RU" sz="2000" b="1" cap="all" dirty="0" smtClean="0">
              <a:solidFill>
                <a:schemeClr val="bg1"/>
              </a:solidFill>
            </a:endParaRPr>
          </a:p>
        </p:txBody>
      </p:sp>
      <p:pic>
        <p:nvPicPr>
          <p:cNvPr id="26631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1677988"/>
            <a:ext cx="760413" cy="992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Нашивка 13"/>
          <p:cNvSpPr/>
          <p:nvPr/>
        </p:nvSpPr>
        <p:spPr>
          <a:xfrm>
            <a:off x="1179513" y="1852613"/>
            <a:ext cx="1879600" cy="641350"/>
          </a:xfrm>
          <a:prstGeom prst="chevron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>
              <a:defRPr/>
            </a:pPr>
            <a:r>
              <a:rPr lang="ru-RU" sz="1400" b="1" dirty="0"/>
              <a:t>Осуществле-ние </a:t>
            </a:r>
            <a:r>
              <a:rPr lang="ru-RU" sz="1400" b="1" dirty="0" err="1"/>
              <a:t>донации</a:t>
            </a:r>
            <a:endParaRPr lang="ru-RU" sz="1400" b="1" dirty="0"/>
          </a:p>
        </p:txBody>
      </p:sp>
      <p:sp>
        <p:nvSpPr>
          <p:cNvPr id="55" name="Овал 54"/>
          <p:cNvSpPr/>
          <p:nvPr/>
        </p:nvSpPr>
        <p:spPr>
          <a:xfrm>
            <a:off x="2684552" y="2007508"/>
            <a:ext cx="288032" cy="288032"/>
          </a:xfrm>
          <a:prstGeom prst="ellipse">
            <a:avLst/>
          </a:prstGeom>
          <a:solidFill>
            <a:srgbClr val="FF3300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>
                <a:solidFill>
                  <a:srgbClr val="FFFF00"/>
                </a:solidFill>
              </a:rPr>
              <a:t>1</a:t>
            </a:r>
          </a:p>
        </p:txBody>
      </p:sp>
      <p:sp>
        <p:nvSpPr>
          <p:cNvPr id="62" name="Овал 61"/>
          <p:cNvSpPr/>
          <p:nvPr/>
        </p:nvSpPr>
        <p:spPr>
          <a:xfrm>
            <a:off x="4100324" y="2022748"/>
            <a:ext cx="288032" cy="288032"/>
          </a:xfrm>
          <a:prstGeom prst="ellipse">
            <a:avLst/>
          </a:prstGeom>
          <a:solidFill>
            <a:srgbClr val="FF3300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>
                <a:solidFill>
                  <a:srgbClr val="FFFF00"/>
                </a:solidFill>
              </a:rPr>
              <a:t>5</a:t>
            </a:r>
          </a:p>
        </p:txBody>
      </p:sp>
      <p:sp>
        <p:nvSpPr>
          <p:cNvPr id="65" name="Нашивка 64"/>
          <p:cNvSpPr/>
          <p:nvPr/>
        </p:nvSpPr>
        <p:spPr>
          <a:xfrm>
            <a:off x="1220788" y="3929063"/>
            <a:ext cx="1800225" cy="641350"/>
          </a:xfrm>
          <a:prstGeom prst="chevron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sz="1400" b="1" dirty="0"/>
              <a:t>Регистрация </a:t>
            </a:r>
            <a:r>
              <a:rPr lang="ru-RU" sz="1400" b="1" dirty="0" err="1"/>
              <a:t>донации</a:t>
            </a:r>
            <a:endParaRPr lang="ru-RU" sz="1400" b="1" dirty="0"/>
          </a:p>
        </p:txBody>
      </p:sp>
      <p:sp>
        <p:nvSpPr>
          <p:cNvPr id="66" name="Овал 65"/>
          <p:cNvSpPr/>
          <p:nvPr/>
        </p:nvSpPr>
        <p:spPr>
          <a:xfrm>
            <a:off x="2627784" y="4105895"/>
            <a:ext cx="290912" cy="288032"/>
          </a:xfrm>
          <a:prstGeom prst="ellipse">
            <a:avLst/>
          </a:prstGeom>
          <a:solidFill>
            <a:srgbClr val="FF3300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>
                <a:solidFill>
                  <a:srgbClr val="FFFF00"/>
                </a:solidFill>
              </a:rPr>
              <a:t>2</a:t>
            </a:r>
          </a:p>
        </p:txBody>
      </p:sp>
      <p:sp>
        <p:nvSpPr>
          <p:cNvPr id="67" name="Нашивка 66"/>
          <p:cNvSpPr/>
          <p:nvPr/>
        </p:nvSpPr>
        <p:spPr>
          <a:xfrm>
            <a:off x="2835275" y="3929063"/>
            <a:ext cx="1666875" cy="641350"/>
          </a:xfrm>
          <a:prstGeom prst="chevron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sz="1400" b="1" dirty="0"/>
              <a:t>Печать листовки с кодом</a:t>
            </a:r>
          </a:p>
        </p:txBody>
      </p:sp>
      <p:sp>
        <p:nvSpPr>
          <p:cNvPr id="68" name="Нашивка 67"/>
          <p:cNvSpPr/>
          <p:nvPr/>
        </p:nvSpPr>
        <p:spPr>
          <a:xfrm>
            <a:off x="4643438" y="3929063"/>
            <a:ext cx="2152650" cy="641350"/>
          </a:xfrm>
          <a:prstGeom prst="chevron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sz="1400" b="1" dirty="0"/>
              <a:t>Передача </a:t>
            </a:r>
            <a:r>
              <a:rPr lang="ru-RU" sz="1400" b="1" dirty="0" err="1"/>
              <a:t>донации</a:t>
            </a:r>
            <a:r>
              <a:rPr lang="ru-RU" sz="1400" b="1" dirty="0"/>
              <a:t> и  анализов в ФИЦ</a:t>
            </a:r>
          </a:p>
        </p:txBody>
      </p:sp>
      <p:sp>
        <p:nvSpPr>
          <p:cNvPr id="71" name="Овал 70"/>
          <p:cNvSpPr/>
          <p:nvPr/>
        </p:nvSpPr>
        <p:spPr>
          <a:xfrm>
            <a:off x="4112968" y="4113076"/>
            <a:ext cx="288032" cy="288032"/>
          </a:xfrm>
          <a:prstGeom prst="ellipse">
            <a:avLst/>
          </a:prstGeom>
          <a:solidFill>
            <a:srgbClr val="FF3300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>
                <a:solidFill>
                  <a:srgbClr val="FFFF00"/>
                </a:solidFill>
              </a:rPr>
              <a:t>4</a:t>
            </a:r>
          </a:p>
        </p:txBody>
      </p:sp>
      <p:sp>
        <p:nvSpPr>
          <p:cNvPr id="74" name="Нашивка 73"/>
          <p:cNvSpPr/>
          <p:nvPr/>
        </p:nvSpPr>
        <p:spPr>
          <a:xfrm>
            <a:off x="2836863" y="5200650"/>
            <a:ext cx="1665287" cy="641350"/>
          </a:xfrm>
          <a:prstGeom prst="chevron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sz="1400" b="1" dirty="0" err="1"/>
              <a:t>Генерациялистовки</a:t>
            </a:r>
            <a:r>
              <a:rPr lang="ru-RU" sz="1400" b="1" dirty="0"/>
              <a:t> с кодом</a:t>
            </a:r>
          </a:p>
        </p:txBody>
      </p:sp>
      <p:sp>
        <p:nvSpPr>
          <p:cNvPr id="75" name="Овал 74"/>
          <p:cNvSpPr/>
          <p:nvPr/>
        </p:nvSpPr>
        <p:spPr>
          <a:xfrm>
            <a:off x="4113773" y="5346934"/>
            <a:ext cx="288032" cy="288032"/>
          </a:xfrm>
          <a:prstGeom prst="ellipse">
            <a:avLst/>
          </a:prstGeom>
          <a:solidFill>
            <a:srgbClr val="FF3300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>
                <a:solidFill>
                  <a:srgbClr val="FFFF00"/>
                </a:solidFill>
              </a:rPr>
              <a:t>3</a:t>
            </a:r>
          </a:p>
        </p:txBody>
      </p:sp>
      <p:sp>
        <p:nvSpPr>
          <p:cNvPr id="76" name="Нашивка 75"/>
          <p:cNvSpPr/>
          <p:nvPr/>
        </p:nvSpPr>
        <p:spPr>
          <a:xfrm>
            <a:off x="6334125" y="5200650"/>
            <a:ext cx="1665288" cy="641350"/>
          </a:xfrm>
          <a:prstGeom prst="chevron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sz="1400" b="1" dirty="0"/>
              <a:t>Передача анализов по коду</a:t>
            </a:r>
          </a:p>
        </p:txBody>
      </p:sp>
      <p:sp>
        <p:nvSpPr>
          <p:cNvPr id="77" name="Овал 76"/>
          <p:cNvSpPr/>
          <p:nvPr/>
        </p:nvSpPr>
        <p:spPr>
          <a:xfrm>
            <a:off x="7625825" y="5384631"/>
            <a:ext cx="288032" cy="288032"/>
          </a:xfrm>
          <a:prstGeom prst="ellipse">
            <a:avLst/>
          </a:prstGeom>
          <a:solidFill>
            <a:srgbClr val="FF3300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>
                <a:solidFill>
                  <a:srgbClr val="FFFF00"/>
                </a:solidFill>
              </a:rPr>
              <a:t>8</a:t>
            </a:r>
          </a:p>
        </p:txBody>
      </p:sp>
      <p:cxnSp>
        <p:nvCxnSpPr>
          <p:cNvPr id="16" name="Соединительная линия уступом 15"/>
          <p:cNvCxnSpPr>
            <a:stCxn id="14" idx="2"/>
            <a:endCxn id="65" idx="0"/>
          </p:cNvCxnSpPr>
          <p:nvPr/>
        </p:nvCxnSpPr>
        <p:spPr>
          <a:xfrm rot="16200000" flipH="1">
            <a:off x="1242219" y="3210719"/>
            <a:ext cx="1435100" cy="1588"/>
          </a:xfrm>
          <a:prstGeom prst="bentConnector3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79" name="Соединительная линия уступом 78"/>
          <p:cNvCxnSpPr>
            <a:stCxn id="65" idx="2"/>
            <a:endCxn id="74" idx="1"/>
          </p:cNvCxnSpPr>
          <p:nvPr/>
        </p:nvCxnSpPr>
        <p:spPr>
          <a:xfrm rot="16200000" flipH="1">
            <a:off x="2083595" y="4447381"/>
            <a:ext cx="950912" cy="1196975"/>
          </a:xfrm>
          <a:prstGeom prst="bentConnector2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81" name="Соединительная линия уступом 80"/>
          <p:cNvCxnSpPr>
            <a:stCxn id="74" idx="0"/>
            <a:endCxn id="67" idx="2"/>
          </p:cNvCxnSpPr>
          <p:nvPr/>
        </p:nvCxnSpPr>
        <p:spPr>
          <a:xfrm rot="16200000" flipV="1">
            <a:off x="3193256" y="4885532"/>
            <a:ext cx="630237" cy="0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84" name="Соединительная линия уступом 83"/>
          <p:cNvCxnSpPr>
            <a:stCxn id="67" idx="0"/>
            <a:endCxn id="56" idx="2"/>
          </p:cNvCxnSpPr>
          <p:nvPr/>
        </p:nvCxnSpPr>
        <p:spPr>
          <a:xfrm rot="16200000" flipV="1">
            <a:off x="2787650" y="3208338"/>
            <a:ext cx="1441450" cy="0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97" name="Соединительная линия уступом 96"/>
          <p:cNvCxnSpPr>
            <a:endCxn id="76" idx="0"/>
          </p:cNvCxnSpPr>
          <p:nvPr/>
        </p:nvCxnSpPr>
        <p:spPr>
          <a:xfrm rot="16200000" flipH="1">
            <a:off x="5648325" y="3843338"/>
            <a:ext cx="2714625" cy="0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103" name="Скругленный прямоугольник 102"/>
          <p:cNvSpPr/>
          <p:nvPr/>
        </p:nvSpPr>
        <p:spPr>
          <a:xfrm>
            <a:off x="323850" y="3436938"/>
            <a:ext cx="6553200" cy="1431925"/>
          </a:xfrm>
          <a:prstGeom prst="roundRect">
            <a:avLst/>
          </a:prstGeom>
          <a:noFill/>
          <a:ln>
            <a:solidFill>
              <a:schemeClr val="accent6">
                <a:lumMod val="75000"/>
              </a:schemeClr>
            </a:solidFill>
            <a:prstDash val="sysDot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104" name="TextBox 103"/>
          <p:cNvSpPr txBox="1"/>
          <p:nvPr/>
        </p:nvSpPr>
        <p:spPr>
          <a:xfrm>
            <a:off x="381000" y="3478213"/>
            <a:ext cx="1800225" cy="3683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ru-RU" b="1" dirty="0">
                <a:solidFill>
                  <a:schemeClr val="accent6">
                    <a:lumMod val="75000"/>
                  </a:schemeClr>
                </a:solidFill>
              </a:rPr>
              <a:t>АИСТ</a:t>
            </a:r>
          </a:p>
        </p:txBody>
      </p:sp>
      <p:pic>
        <p:nvPicPr>
          <p:cNvPr id="35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708400" y="2592388"/>
            <a:ext cx="935038" cy="121443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105" name="Скругленный прямоугольник 104"/>
          <p:cNvSpPr/>
          <p:nvPr/>
        </p:nvSpPr>
        <p:spPr>
          <a:xfrm>
            <a:off x="323850" y="4941888"/>
            <a:ext cx="8064500" cy="1044575"/>
          </a:xfrm>
          <a:prstGeom prst="roundRect">
            <a:avLst/>
          </a:prstGeom>
          <a:noFill/>
          <a:ln>
            <a:solidFill>
              <a:schemeClr val="accent5">
                <a:lumMod val="75000"/>
              </a:schemeClr>
            </a:solidFill>
            <a:prstDash val="sysDot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106" name="TextBox 105"/>
          <p:cNvSpPr txBox="1"/>
          <p:nvPr/>
        </p:nvSpPr>
        <p:spPr>
          <a:xfrm>
            <a:off x="381000" y="4976813"/>
            <a:ext cx="1800225" cy="3683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ru-RU" b="1" dirty="0">
                <a:solidFill>
                  <a:schemeClr val="accent1">
                    <a:lumMod val="75000"/>
                  </a:schemeClr>
                </a:solidFill>
              </a:rPr>
              <a:t>ИАС</a:t>
            </a:r>
          </a:p>
        </p:txBody>
      </p:sp>
      <p:cxnSp>
        <p:nvCxnSpPr>
          <p:cNvPr id="56324" name="Прямая со стрелкой 56323"/>
          <p:cNvCxnSpPr>
            <a:stCxn id="67" idx="3"/>
            <a:endCxn id="68" idx="1"/>
          </p:cNvCxnSpPr>
          <p:nvPr/>
        </p:nvCxnSpPr>
        <p:spPr>
          <a:xfrm>
            <a:off x="4502150" y="4249738"/>
            <a:ext cx="461963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14" name="Прямая со стрелкой 113"/>
          <p:cNvCxnSpPr>
            <a:stCxn id="56" idx="3"/>
            <a:endCxn id="58" idx="1"/>
          </p:cNvCxnSpPr>
          <p:nvPr/>
        </p:nvCxnSpPr>
        <p:spPr>
          <a:xfrm>
            <a:off x="4465638" y="2166938"/>
            <a:ext cx="139700" cy="4762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17" name="Прямая со стрелкой 116"/>
          <p:cNvCxnSpPr>
            <a:stCxn id="58" idx="3"/>
            <a:endCxn id="59" idx="1"/>
          </p:cNvCxnSpPr>
          <p:nvPr/>
        </p:nvCxnSpPr>
        <p:spPr>
          <a:xfrm>
            <a:off x="5961063" y="2171700"/>
            <a:ext cx="182562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18" name="Соединительная линия уступом 117"/>
          <p:cNvCxnSpPr>
            <a:stCxn id="58" idx="0"/>
            <a:endCxn id="59" idx="0"/>
          </p:cNvCxnSpPr>
          <p:nvPr/>
        </p:nvCxnSpPr>
        <p:spPr>
          <a:xfrm rot="16200000" flipH="1">
            <a:off x="5711825" y="1101725"/>
            <a:ext cx="1588" cy="1500188"/>
          </a:xfrm>
          <a:prstGeom prst="bentConnector3">
            <a:avLst>
              <a:gd name="adj1" fmla="val -11974856"/>
            </a:avLst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122" name="Скругленный прямоугольник 121"/>
          <p:cNvSpPr/>
          <p:nvPr/>
        </p:nvSpPr>
        <p:spPr>
          <a:xfrm>
            <a:off x="4643438" y="1327150"/>
            <a:ext cx="4392612" cy="1433513"/>
          </a:xfrm>
          <a:prstGeom prst="roundRect">
            <a:avLst/>
          </a:prstGeom>
          <a:noFill/>
          <a:ln>
            <a:solidFill>
              <a:srgbClr val="00B050"/>
            </a:solidFill>
            <a:prstDash val="sysDot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26677" name="TextBox 122"/>
          <p:cNvSpPr txBox="1">
            <a:spLocks noChangeArrowheads="1"/>
          </p:cNvSpPr>
          <p:nvPr/>
        </p:nvSpPr>
        <p:spPr bwMode="auto">
          <a:xfrm>
            <a:off x="6718300" y="1309688"/>
            <a:ext cx="2287588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 b="1">
                <a:solidFill>
                  <a:srgbClr val="00B050"/>
                </a:solidFill>
              </a:rPr>
              <a:t>Портал «Я-ДОНОР»</a:t>
            </a:r>
          </a:p>
        </p:txBody>
      </p:sp>
      <p:pic>
        <p:nvPicPr>
          <p:cNvPr id="67588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246938" y="2578100"/>
            <a:ext cx="1165225" cy="12192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0" name="Нашивка 129"/>
          <p:cNvSpPr/>
          <p:nvPr/>
        </p:nvSpPr>
        <p:spPr>
          <a:xfrm>
            <a:off x="7288213" y="1866900"/>
            <a:ext cx="1717675" cy="641350"/>
          </a:xfrm>
          <a:prstGeom prst="chevron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>
              <a:defRPr/>
            </a:pPr>
            <a:r>
              <a:rPr lang="ru-RU" sz="1400" b="1" dirty="0"/>
              <a:t>Отображение</a:t>
            </a:r>
          </a:p>
          <a:p>
            <a:pPr algn="ctr">
              <a:defRPr/>
            </a:pPr>
            <a:r>
              <a:rPr lang="ru-RU" sz="1400" b="1" dirty="0"/>
              <a:t>результатов анализов</a:t>
            </a:r>
          </a:p>
        </p:txBody>
      </p:sp>
      <p:cxnSp>
        <p:nvCxnSpPr>
          <p:cNvPr id="172" name="Прямая со стрелкой 171"/>
          <p:cNvCxnSpPr>
            <a:stCxn id="59" idx="3"/>
            <a:endCxn id="130" idx="1"/>
          </p:cNvCxnSpPr>
          <p:nvPr/>
        </p:nvCxnSpPr>
        <p:spPr>
          <a:xfrm>
            <a:off x="7423150" y="2173288"/>
            <a:ext cx="185738" cy="14287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58" name="Нашивка 57"/>
          <p:cNvSpPr/>
          <p:nvPr/>
        </p:nvSpPr>
        <p:spPr>
          <a:xfrm>
            <a:off x="4284663" y="1851025"/>
            <a:ext cx="1676400" cy="641350"/>
          </a:xfrm>
          <a:prstGeom prst="chevron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>
              <a:defRPr/>
            </a:pPr>
            <a:r>
              <a:rPr lang="ru-RU" sz="1400" b="1" dirty="0"/>
              <a:t>Подписка на результаты анализов</a:t>
            </a:r>
          </a:p>
        </p:txBody>
      </p:sp>
      <p:cxnSp>
        <p:nvCxnSpPr>
          <p:cNvPr id="186" name="Соединительная линия уступом 185"/>
          <p:cNvCxnSpPr>
            <a:stCxn id="76" idx="3"/>
          </p:cNvCxnSpPr>
          <p:nvPr/>
        </p:nvCxnSpPr>
        <p:spPr>
          <a:xfrm flipV="1">
            <a:off x="7999413" y="2487613"/>
            <a:ext cx="522287" cy="3033712"/>
          </a:xfrm>
          <a:prstGeom prst="bentConnector2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59" name="Нашивка 58"/>
          <p:cNvSpPr/>
          <p:nvPr/>
        </p:nvSpPr>
        <p:spPr>
          <a:xfrm>
            <a:off x="5822950" y="1852613"/>
            <a:ext cx="1600200" cy="641350"/>
          </a:xfrm>
          <a:prstGeom prst="chevron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>
              <a:defRPr/>
            </a:pPr>
            <a:r>
              <a:rPr lang="ru-RU" sz="1400" b="1" dirty="0"/>
              <a:t>Запрос</a:t>
            </a:r>
          </a:p>
          <a:p>
            <a:pPr algn="ctr">
              <a:defRPr/>
            </a:pPr>
            <a:r>
              <a:rPr lang="ru-RU" sz="1400" b="1" dirty="0"/>
              <a:t>результатов анализов</a:t>
            </a:r>
          </a:p>
        </p:txBody>
      </p:sp>
      <p:sp>
        <p:nvSpPr>
          <p:cNvPr id="193" name="Овал 192"/>
          <p:cNvSpPr/>
          <p:nvPr/>
        </p:nvSpPr>
        <p:spPr>
          <a:xfrm>
            <a:off x="5567129" y="2043250"/>
            <a:ext cx="288032" cy="288032"/>
          </a:xfrm>
          <a:prstGeom prst="ellipse">
            <a:avLst/>
          </a:prstGeom>
          <a:solidFill>
            <a:srgbClr val="FF3300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>
                <a:solidFill>
                  <a:srgbClr val="FFFF00"/>
                </a:solidFill>
              </a:rPr>
              <a:t>6</a:t>
            </a:r>
          </a:p>
        </p:txBody>
      </p:sp>
      <p:sp>
        <p:nvSpPr>
          <p:cNvPr id="194" name="Овал 193"/>
          <p:cNvSpPr/>
          <p:nvPr/>
        </p:nvSpPr>
        <p:spPr>
          <a:xfrm>
            <a:off x="7097685" y="2043688"/>
            <a:ext cx="288032" cy="288032"/>
          </a:xfrm>
          <a:prstGeom prst="ellipse">
            <a:avLst/>
          </a:prstGeom>
          <a:solidFill>
            <a:srgbClr val="FF3300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>
                <a:solidFill>
                  <a:srgbClr val="FFFF00"/>
                </a:solidFill>
              </a:rPr>
              <a:t>7</a:t>
            </a:r>
          </a:p>
        </p:txBody>
      </p:sp>
      <p:sp>
        <p:nvSpPr>
          <p:cNvPr id="195" name="Овал 194"/>
          <p:cNvSpPr/>
          <p:nvPr/>
        </p:nvSpPr>
        <p:spPr>
          <a:xfrm>
            <a:off x="8605143" y="2043250"/>
            <a:ext cx="288032" cy="288032"/>
          </a:xfrm>
          <a:prstGeom prst="ellipse">
            <a:avLst/>
          </a:prstGeom>
          <a:solidFill>
            <a:srgbClr val="FF3300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>
                <a:solidFill>
                  <a:srgbClr val="FFFF00"/>
                </a:solidFill>
              </a:rPr>
              <a:t>9</a:t>
            </a:r>
          </a:p>
        </p:txBody>
      </p:sp>
      <p:sp>
        <p:nvSpPr>
          <p:cNvPr id="198" name="Нашивка 197"/>
          <p:cNvSpPr/>
          <p:nvPr/>
        </p:nvSpPr>
        <p:spPr>
          <a:xfrm>
            <a:off x="4376738" y="5200650"/>
            <a:ext cx="2066925" cy="641350"/>
          </a:xfrm>
          <a:prstGeom prst="chevron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0" rIns="0" anchor="ctr"/>
          <a:lstStyle/>
          <a:p>
            <a:pPr>
              <a:defRPr/>
            </a:pPr>
            <a:r>
              <a:rPr lang="ru-RU" sz="1400" b="1" dirty="0"/>
              <a:t>Информирование о готовности результатов</a:t>
            </a:r>
          </a:p>
        </p:txBody>
      </p:sp>
      <p:grpSp>
        <p:nvGrpSpPr>
          <p:cNvPr id="26694" name="Группа 32"/>
          <p:cNvGrpSpPr>
            <a:grpSpLocks/>
          </p:cNvGrpSpPr>
          <p:nvPr/>
        </p:nvGrpSpPr>
        <p:grpSpPr bwMode="auto">
          <a:xfrm>
            <a:off x="241300" y="2378075"/>
            <a:ext cx="842963" cy="833438"/>
            <a:chOff x="6442216" y="3606885"/>
            <a:chExt cx="2052809" cy="2052809"/>
          </a:xfrm>
        </p:grpSpPr>
        <p:pic>
          <p:nvPicPr>
            <p:cNvPr id="200" name="Picture 41" descr="C:\Users\rgritsuk.CORP\AppData\Local\Microsoft\Windows\Temporary Internet Files\Content.IE5\B308IDE5\MC900439836[1].png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442216" y="3606885"/>
              <a:ext cx="2052809" cy="2052809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01" name="Picture 44"/>
            <p:cNvPicPr>
              <a:picLocks noChangeAspect="1" noChangeArrowheads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b="8510"/>
            <a:stretch/>
          </p:blipFill>
          <p:spPr bwMode="auto">
            <a:xfrm rot="19840259">
              <a:off x="7210032" y="3990380"/>
              <a:ext cx="705959" cy="1125235"/>
            </a:xfrm>
            <a:prstGeom prst="rect">
              <a:avLst/>
            </a:prstGeom>
            <a:noFill/>
            <a:ln w="9525">
              <a:solidFill>
                <a:schemeClr val="accent1">
                  <a:lumMod val="60000"/>
                  <a:lumOff val="40000"/>
                </a:schemeClr>
              </a:solidFill>
              <a:miter lim="800000"/>
              <a:headEnd/>
              <a:tailEnd/>
            </a:ln>
            <a:effectLst/>
            <a:scene3d>
              <a:camera prst="orthographicFront">
                <a:rot lat="1620000" lon="1440008" rev="30000"/>
              </a:camera>
              <a:lightRig rig="threePt" dir="t"/>
            </a:scene3d>
            <a:sp3d z="50800"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</p:pic>
      </p:grpSp>
      <p:cxnSp>
        <p:nvCxnSpPr>
          <p:cNvPr id="202" name="Прямая со стрелкой 201"/>
          <p:cNvCxnSpPr>
            <a:stCxn id="68" idx="2"/>
          </p:cNvCxnSpPr>
          <p:nvPr/>
        </p:nvCxnSpPr>
        <p:spPr>
          <a:xfrm>
            <a:off x="5559425" y="4570413"/>
            <a:ext cx="0" cy="630237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205" name="Прямая со стрелкой 204"/>
          <p:cNvCxnSpPr>
            <a:stCxn id="198" idx="3"/>
            <a:endCxn id="76" idx="1"/>
          </p:cNvCxnSpPr>
          <p:nvPr/>
        </p:nvCxnSpPr>
        <p:spPr>
          <a:xfrm>
            <a:off x="6443663" y="5521325"/>
            <a:ext cx="211137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211" name="Соединительная линия уступом 210"/>
          <p:cNvCxnSpPr>
            <a:stCxn id="198" idx="2"/>
          </p:cNvCxnSpPr>
          <p:nvPr/>
        </p:nvCxnSpPr>
        <p:spPr>
          <a:xfrm rot="5400000" flipH="1">
            <a:off x="1334294" y="1926431"/>
            <a:ext cx="3048000" cy="4783138"/>
          </a:xfrm>
          <a:prstGeom prst="bentConnector4">
            <a:avLst>
              <a:gd name="adj1" fmla="val -13058"/>
              <a:gd name="adj2" fmla="val 106569"/>
            </a:avLst>
          </a:prstGeom>
          <a:ln w="9525">
            <a:solidFill>
              <a:srgbClr val="7030A0"/>
            </a:solidFill>
            <a:prstDash val="dash"/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2430067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 nodeType="clickPar">
                      <p:stCondLst>
                        <p:cond delay="indefinite"/>
                      </p:stCondLst>
                      <p:childTnLst>
                        <p:par>
                          <p:cTn id="7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" grpId="0" animBg="1"/>
      <p:bldP spid="14" grpId="0" animBg="1"/>
      <p:bldP spid="65" grpId="0" animBg="1"/>
      <p:bldP spid="67" grpId="0" animBg="1"/>
      <p:bldP spid="68" grpId="0" animBg="1"/>
      <p:bldP spid="74" grpId="0" animBg="1"/>
      <p:bldP spid="76" grpId="0" animBg="1"/>
      <p:bldP spid="103" grpId="0" animBg="1"/>
      <p:bldP spid="104" grpId="0"/>
      <p:bldP spid="105" grpId="0" animBg="1"/>
      <p:bldP spid="106" grpId="0"/>
      <p:bldP spid="122" grpId="0" animBg="1"/>
      <p:bldP spid="26677" grpId="0"/>
      <p:bldP spid="130" grpId="0" animBg="1"/>
      <p:bldP spid="58" grpId="0" animBg="1"/>
      <p:bldP spid="59" grpId="0" animBg="1"/>
      <p:bldP spid="198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Номер слайда 2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4B6D92AB-0279-4DDB-AA8C-C7E2C24D8F5F}" type="slidenum">
              <a:rPr lang="ru-RU" altLang="ru-RU" sz="160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46</a:t>
            </a:fld>
            <a:endParaRPr lang="ru-RU" altLang="ru-RU" sz="1600">
              <a:solidFill>
                <a:srgbClr val="898989"/>
              </a:solidFill>
            </a:endParaRPr>
          </a:p>
        </p:txBody>
      </p:sp>
      <p:sp>
        <p:nvSpPr>
          <p:cNvPr id="7" name="Заголовок 1"/>
          <p:cNvSpPr txBox="1">
            <a:spLocks/>
          </p:cNvSpPr>
          <p:nvPr/>
        </p:nvSpPr>
        <p:spPr bwMode="auto">
          <a:xfrm>
            <a:off x="1643063" y="44450"/>
            <a:ext cx="7264400" cy="636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normAutofit fontScale="90000"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 defTabSz="912813" fontAlgn="auto">
              <a:spcAft>
                <a:spcPts val="0"/>
              </a:spcAft>
              <a:defRPr/>
            </a:pPr>
            <a:r>
              <a:rPr lang="ru-RU" sz="2000" b="1" cap="all" dirty="0" smtClean="0">
                <a:solidFill>
                  <a:schemeClr val="bg1"/>
                </a:solidFill>
              </a:rPr>
              <a:t>обзор возможностей «коммуникационных» модулей</a:t>
            </a:r>
            <a:r>
              <a:rPr lang="en-US" sz="2000" b="1" cap="all" dirty="0" smtClean="0">
                <a:solidFill>
                  <a:schemeClr val="bg1"/>
                </a:solidFill>
              </a:rPr>
              <a:t>	</a:t>
            </a:r>
            <a:r>
              <a:rPr lang="ru-RU" sz="2000" b="1" cap="all" dirty="0">
                <a:solidFill>
                  <a:schemeClr val="bg1"/>
                </a:solidFill>
              </a:rPr>
              <a:t>6</a:t>
            </a:r>
            <a:r>
              <a:rPr lang="en-US" sz="2000" b="1" cap="all" dirty="0" smtClean="0">
                <a:solidFill>
                  <a:schemeClr val="bg1"/>
                </a:solidFill>
              </a:rPr>
              <a:t>/</a:t>
            </a:r>
            <a:r>
              <a:rPr lang="ru-RU" sz="2000" b="1" cap="all" dirty="0">
                <a:solidFill>
                  <a:schemeClr val="bg1"/>
                </a:solidFill>
              </a:rPr>
              <a:t>6</a:t>
            </a:r>
            <a:endParaRPr lang="ru-RU" sz="2000" b="1" cap="all" dirty="0" smtClean="0">
              <a:solidFill>
                <a:schemeClr val="bg1"/>
              </a:solidFill>
            </a:endParaRPr>
          </a:p>
        </p:txBody>
      </p:sp>
      <p:sp>
        <p:nvSpPr>
          <p:cNvPr id="51204" name="Прямоугольник 2"/>
          <p:cNvSpPr>
            <a:spLocks noChangeArrowheads="1"/>
          </p:cNvSpPr>
          <p:nvPr/>
        </p:nvSpPr>
        <p:spPr bwMode="auto">
          <a:xfrm>
            <a:off x="395288" y="681038"/>
            <a:ext cx="8748712" cy="498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2000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Модуль «Корпоративный Информационный портал»</a:t>
            </a:r>
            <a:r>
              <a:rPr lang="en-US" altLang="ru-RU" sz="2000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altLang="ru-RU" sz="2000" b="1" dirty="0" smtClean="0">
                <a:solidFill>
                  <a:srgbClr val="DF63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endParaRPr lang="ru-RU" altLang="ru-RU" sz="2000" b="1" dirty="0" smtClean="0">
              <a:solidFill>
                <a:srgbClr val="DF636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73063" y="1111250"/>
            <a:ext cx="6192837" cy="3140075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  <a:defRPr/>
            </a:pPr>
            <a:r>
              <a:rPr lang="ru-RU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Содержит</a:t>
            </a:r>
            <a:r>
              <a:rPr lang="en-US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285750" indent="-285750" eaLnBrk="1" hangingPunct="1">
              <a:lnSpc>
                <a:spcPct val="130000"/>
              </a:lnSpc>
              <a:spcBef>
                <a:spcPts val="0"/>
              </a:spcBef>
              <a:buClr>
                <a:schemeClr val="accent1">
                  <a:lumMod val="75000"/>
                </a:schemeClr>
              </a:buClr>
              <a:buSzPct val="120000"/>
              <a:buFont typeface="Arial" panose="020B0604020202020204" pitchFamily="34" charset="0"/>
              <a:buChar char="•"/>
              <a:defRPr/>
            </a:pP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Информационный контент</a:t>
            </a:r>
          </a:p>
          <a:p>
            <a:pPr marL="742950" lvl="2" indent="-285750" eaLnBrk="1" hangingPunct="1">
              <a:lnSpc>
                <a:spcPct val="130000"/>
              </a:lnSpc>
              <a:spcBef>
                <a:spcPts val="600"/>
              </a:spcBef>
              <a:buClr>
                <a:schemeClr val="accent1">
                  <a:lumMod val="75000"/>
                </a:schemeClr>
              </a:buClr>
              <a:buSzPct val="120000"/>
              <a:buFont typeface="Wingdings" panose="05000000000000000000" pitchFamily="2" charset="2"/>
              <a:buChar char="§"/>
              <a:defRPr/>
            </a:pPr>
            <a:r>
              <a:rPr lang="ru-RU" sz="16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новости Службы крови</a:t>
            </a:r>
          </a:p>
          <a:p>
            <a:pPr marL="742950" lvl="2" indent="-285750" eaLnBrk="1" hangingPunct="1">
              <a:lnSpc>
                <a:spcPct val="130000"/>
              </a:lnSpc>
              <a:spcBef>
                <a:spcPts val="600"/>
              </a:spcBef>
              <a:buClr>
                <a:schemeClr val="accent1">
                  <a:lumMod val="75000"/>
                </a:schemeClr>
              </a:buClr>
              <a:buSzPct val="120000"/>
              <a:buFont typeface="Wingdings" panose="05000000000000000000" pitchFamily="2" charset="2"/>
              <a:buChar char="§"/>
              <a:defRPr/>
            </a:pPr>
            <a:r>
              <a:rPr lang="ru-RU" sz="16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законы и нормативные документы</a:t>
            </a:r>
          </a:p>
          <a:p>
            <a:pPr marL="742950" lvl="2" indent="-285750" eaLnBrk="1" hangingPunct="1">
              <a:lnSpc>
                <a:spcPct val="130000"/>
              </a:lnSpc>
              <a:spcBef>
                <a:spcPts val="600"/>
              </a:spcBef>
              <a:buClr>
                <a:schemeClr val="accent1">
                  <a:lumMod val="75000"/>
                </a:schemeClr>
              </a:buClr>
              <a:buSzPct val="120000"/>
              <a:buFont typeface="Wingdings" panose="05000000000000000000" pitchFamily="2" charset="2"/>
              <a:buChar char="§"/>
              <a:defRPr/>
            </a:pPr>
            <a:r>
              <a:rPr lang="ru-RU" sz="16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документация по АИСТ и ИАС</a:t>
            </a:r>
          </a:p>
          <a:p>
            <a:pPr marL="285750" indent="-285750" eaLnBrk="1" hangingPunct="1">
              <a:lnSpc>
                <a:spcPct val="130000"/>
              </a:lnSpc>
              <a:spcBef>
                <a:spcPts val="0"/>
              </a:spcBef>
              <a:buClr>
                <a:schemeClr val="accent1">
                  <a:lumMod val="75000"/>
                </a:schemeClr>
              </a:buClr>
              <a:buSzPct val="120000"/>
              <a:buFont typeface="Arial" panose="020B0604020202020204" pitchFamily="34" charset="0"/>
              <a:buChar char="•"/>
              <a:defRPr/>
            </a:pP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Дистрибутивы (браузер) </a:t>
            </a:r>
          </a:p>
          <a:p>
            <a:pPr marL="285750" indent="-285750" eaLnBrk="1" hangingPunct="1">
              <a:lnSpc>
                <a:spcPct val="130000"/>
              </a:lnSpc>
              <a:spcBef>
                <a:spcPts val="0"/>
              </a:spcBef>
              <a:buClr>
                <a:schemeClr val="accent1">
                  <a:lumMod val="75000"/>
                </a:schemeClr>
              </a:buClr>
              <a:buSzPct val="120000"/>
              <a:buFont typeface="Arial" panose="020B0604020202020204" pitchFamily="34" charset="0"/>
              <a:buChar char="•"/>
              <a:defRPr/>
            </a:pP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Площадку общения (форум) сотрудников </a:t>
            </a:r>
          </a:p>
          <a:p>
            <a:pPr eaLnBrk="1" hangingPunct="1">
              <a:lnSpc>
                <a:spcPct val="130000"/>
              </a:lnSpc>
              <a:spcBef>
                <a:spcPts val="0"/>
              </a:spcBef>
              <a:buClr>
                <a:schemeClr val="accent1">
                  <a:lumMod val="75000"/>
                </a:schemeClr>
              </a:buClr>
              <a:buSzPct val="120000"/>
              <a:defRPr/>
            </a:pP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Службы крови</a:t>
            </a:r>
          </a:p>
        </p:txBody>
      </p:sp>
      <p:pic>
        <p:nvPicPr>
          <p:cNvPr id="51206" name="Picture 7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1878"/>
          <a:stretch>
            <a:fillRect/>
          </a:stretch>
        </p:blipFill>
        <p:spPr bwMode="auto">
          <a:xfrm>
            <a:off x="4845050" y="1340768"/>
            <a:ext cx="4062413" cy="3335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08" name="Picture 8"/>
          <p:cNvSpPr>
            <a:spLocks noChangeAspect="1" noChangeArrowheads="1"/>
          </p:cNvSpPr>
          <p:nvPr/>
        </p:nvSpPr>
        <p:spPr bwMode="auto">
          <a:xfrm>
            <a:off x="395288" y="4198938"/>
            <a:ext cx="4270375" cy="2355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pic>
        <p:nvPicPr>
          <p:cNvPr id="51210" name="Picture 8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32420"/>
          <a:stretch>
            <a:fillRect/>
          </a:stretch>
        </p:blipFill>
        <p:spPr bwMode="auto">
          <a:xfrm>
            <a:off x="395288" y="4221163"/>
            <a:ext cx="4270375" cy="2355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30785811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43063" y="44450"/>
            <a:ext cx="7264400" cy="636588"/>
          </a:xfrm>
        </p:spPr>
        <p:txBody>
          <a:bodyPr rtlCol="0">
            <a:normAutofit/>
          </a:bodyPr>
          <a:lstStyle/>
          <a:p>
            <a:pPr defTabSz="912813" fontAlgn="auto">
              <a:spcAft>
                <a:spcPts val="0"/>
              </a:spcAft>
              <a:defRPr/>
            </a:pPr>
            <a:endParaRPr lang="ru-RU" sz="2000" b="1" cap="all" dirty="0">
              <a:solidFill>
                <a:schemeClr val="bg1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58006" y="2564904"/>
            <a:ext cx="8497887" cy="905056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eaLnBrk="1" hangingPunct="1">
              <a:lnSpc>
                <a:spcPct val="150000"/>
              </a:lnSpc>
              <a:defRPr/>
            </a:pPr>
            <a:r>
              <a:rPr lang="ru-RU" sz="40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 </a:t>
            </a: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endParaRPr lang="ru-RU" sz="4000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7412" name="Picture 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8888" y="5949950"/>
            <a:ext cx="7096125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43063" y="44450"/>
            <a:ext cx="7264400" cy="636588"/>
          </a:xfrm>
        </p:spPr>
        <p:txBody>
          <a:bodyPr rtlCol="0">
            <a:normAutofit/>
          </a:bodyPr>
          <a:lstStyle/>
          <a:p>
            <a:pPr defTabSz="912813" fontAlgn="auto">
              <a:spcAft>
                <a:spcPts val="0"/>
              </a:spcAft>
              <a:defRPr/>
            </a:pPr>
            <a:r>
              <a:rPr lang="ru-RU" sz="2400" b="1" cap="all" dirty="0">
                <a:solidFill>
                  <a:schemeClr val="bg1"/>
                </a:solidFill>
              </a:rPr>
              <a:t>Единая информационная база </a:t>
            </a:r>
            <a:r>
              <a:rPr lang="ru-RU" sz="2400" b="1" cap="all" dirty="0" smtClean="0">
                <a:solidFill>
                  <a:schemeClr val="bg1"/>
                </a:solidFill>
              </a:rPr>
              <a:t>данных </a:t>
            </a:r>
            <a:r>
              <a:rPr lang="ru-RU" sz="2400" b="1" cap="all" dirty="0">
                <a:solidFill>
                  <a:schemeClr val="bg1"/>
                </a:solidFill>
              </a:rPr>
              <a:t>(ЕИБД)</a:t>
            </a:r>
          </a:p>
        </p:txBody>
      </p:sp>
      <p:sp>
        <p:nvSpPr>
          <p:cNvPr id="5123" name="Номер слайда 2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00E32EFE-E506-4CD4-A518-8457A7749311}" type="slidenum">
              <a:rPr lang="ru-RU" altLang="ru-RU" sz="160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5</a:t>
            </a:fld>
            <a:endParaRPr lang="ru-RU" altLang="ru-RU" sz="1600">
              <a:solidFill>
                <a:srgbClr val="898989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-36513" y="915988"/>
            <a:ext cx="4608513" cy="5508625"/>
          </a:xfrm>
          <a:prstGeom prst="rect">
            <a:avLst/>
          </a:prstGeom>
        </p:spPr>
        <p:txBody>
          <a:bodyPr>
            <a:spAutoFit/>
          </a:bodyPr>
          <a:lstStyle/>
          <a:p>
            <a:pPr marL="742950" lvl="1" indent="-476250">
              <a:lnSpc>
                <a:spcPct val="130000"/>
              </a:lnSpc>
              <a:spcBef>
                <a:spcPct val="20000"/>
              </a:spcBef>
              <a:spcAft>
                <a:spcPts val="1200"/>
              </a:spcAft>
              <a:buClr>
                <a:schemeClr val="accent2">
                  <a:lumMod val="75000"/>
                </a:schemeClr>
              </a:buClr>
              <a:buFont typeface="Wingdings" panose="05000000000000000000" pitchFamily="2" charset="2"/>
              <a:buChar char="v"/>
              <a:defRPr/>
            </a:pPr>
            <a:r>
              <a:rPr lang="ru-RU" sz="20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Федеральная государственная информационная система, зарегистрирована в реестре </a:t>
            </a:r>
            <a:r>
              <a:rPr lang="ru-RU" sz="2000" dirty="0" err="1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Роскомнадзора</a:t>
            </a:r>
            <a:r>
              <a:rPr lang="ru-RU" sz="20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(паспорт ФС - 77110114 от 18.08.2011)</a:t>
            </a:r>
          </a:p>
          <a:p>
            <a:pPr marL="742950" lvl="1" indent="-476250">
              <a:lnSpc>
                <a:spcPct val="130000"/>
              </a:lnSpc>
              <a:spcBef>
                <a:spcPct val="20000"/>
              </a:spcBef>
              <a:spcAft>
                <a:spcPts val="1200"/>
              </a:spcAft>
              <a:buClr>
                <a:schemeClr val="accent2">
                  <a:lumMod val="75000"/>
                </a:schemeClr>
              </a:buClr>
              <a:buFont typeface="Wingdings" panose="05000000000000000000" pitchFamily="2" charset="2"/>
              <a:buChar char="v"/>
              <a:defRPr/>
            </a:pPr>
            <a:r>
              <a:rPr lang="ru-RU" sz="20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Функционирует с использованием инфраструктуры (серверное  и сетевое оборудование, программно-технические средства защиты)  типовой Автоматизированной информационной системы трансфузиологии (АИСТ)</a:t>
            </a:r>
          </a:p>
        </p:txBody>
      </p:sp>
      <p:pic>
        <p:nvPicPr>
          <p:cNvPr id="2969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43438" y="927100"/>
            <a:ext cx="4200525" cy="52133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3758690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1883F-A93E-4CF4-8193-3A9951F45D38}" type="slidenum">
              <a:rPr lang="ru-RU" altLang="ru-RU" smtClean="0"/>
              <a:pPr/>
              <a:t>6</a:t>
            </a:fld>
            <a:endParaRPr lang="ru-RU" altLang="ru-RU"/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1643063" y="44450"/>
            <a:ext cx="7264400" cy="636588"/>
          </a:xfrm>
        </p:spPr>
        <p:txBody>
          <a:bodyPr rtlCol="0">
            <a:normAutofit/>
          </a:bodyPr>
          <a:lstStyle/>
          <a:p>
            <a:pPr defTabSz="912813" fontAlgn="auto">
              <a:spcAft>
                <a:spcPts val="0"/>
              </a:spcAft>
              <a:defRPr/>
            </a:pPr>
            <a:r>
              <a:rPr lang="ru-RU" sz="2400" b="1" cap="all" dirty="0">
                <a:solidFill>
                  <a:schemeClr val="bg1"/>
                </a:solidFill>
              </a:rPr>
              <a:t>Создание и развитие ЕИП</a:t>
            </a: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" y="1617948"/>
            <a:ext cx="9143999" cy="37796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Box 3"/>
          <p:cNvSpPr txBox="1">
            <a:spLocks noChangeArrowheads="1"/>
          </p:cNvSpPr>
          <p:nvPr/>
        </p:nvSpPr>
        <p:spPr bwMode="auto">
          <a:xfrm>
            <a:off x="359532" y="907722"/>
            <a:ext cx="842493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/>
            <a:r>
              <a:rPr lang="ru-RU" altLang="ru-RU" sz="2400" dirty="0" smtClean="0">
                <a:solidFill>
                  <a:srgbClr val="006991"/>
                </a:solidFill>
              </a:rPr>
              <a:t>Охват ЕИП с </a:t>
            </a:r>
            <a:r>
              <a:rPr lang="ru-RU" altLang="ru-RU" sz="2400" dirty="0">
                <a:solidFill>
                  <a:srgbClr val="006991"/>
                </a:solidFill>
              </a:rPr>
              <a:t>2008 по </a:t>
            </a:r>
            <a:r>
              <a:rPr lang="ru-RU" altLang="ru-RU" sz="2400" dirty="0" smtClean="0">
                <a:solidFill>
                  <a:srgbClr val="006991"/>
                </a:solidFill>
              </a:rPr>
              <a:t>2014 </a:t>
            </a:r>
            <a:r>
              <a:rPr lang="ru-RU" altLang="ru-RU" sz="2400" dirty="0">
                <a:solidFill>
                  <a:srgbClr val="006991"/>
                </a:solidFill>
              </a:rPr>
              <a:t>год </a:t>
            </a:r>
            <a:r>
              <a:rPr lang="ru-RU" altLang="ru-RU" sz="2400" dirty="0" smtClean="0">
                <a:solidFill>
                  <a:srgbClr val="006991"/>
                </a:solidFill>
              </a:rPr>
              <a:t>- 140 учрежден</a:t>
            </a:r>
            <a:r>
              <a:rPr lang="en-US" altLang="ru-RU" sz="2400" dirty="0" smtClean="0">
                <a:solidFill>
                  <a:srgbClr val="006991"/>
                </a:solidFill>
              </a:rPr>
              <a:t>и</a:t>
            </a:r>
            <a:r>
              <a:rPr lang="ru-RU" altLang="ru-RU" sz="2400" dirty="0" smtClean="0">
                <a:solidFill>
                  <a:srgbClr val="006991"/>
                </a:solidFill>
              </a:rPr>
              <a:t>й Службы крови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1981200" y="5724083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altLang="ru-RU" dirty="0" smtClean="0">
                <a:solidFill>
                  <a:srgbClr val="006991"/>
                </a:solidFill>
              </a:rPr>
              <a:t>Более 100 объектов </a:t>
            </a:r>
            <a:r>
              <a:rPr lang="ru-RU" altLang="ru-RU" dirty="0">
                <a:solidFill>
                  <a:srgbClr val="006991"/>
                </a:solidFill>
              </a:rPr>
              <a:t>находятся на этапе фактического внедрения</a:t>
            </a:r>
          </a:p>
        </p:txBody>
      </p:sp>
      <p:graphicFrame>
        <p:nvGraphicFramePr>
          <p:cNvPr id="10" name="Диаграмма 9"/>
          <p:cNvGraphicFramePr/>
          <p:nvPr>
            <p:extLst>
              <p:ext uri="{D42A27DB-BD31-4B8C-83A1-F6EECF244321}">
                <p14:modId xmlns="" xmlns:p14="http://schemas.microsoft.com/office/powerpoint/2010/main" val="1891290511"/>
              </p:ext>
            </p:extLst>
          </p:nvPr>
        </p:nvGraphicFramePr>
        <p:xfrm>
          <a:off x="1187624" y="1603834"/>
          <a:ext cx="6264696" cy="387740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5" name="Стрелка вниз 4"/>
          <p:cNvSpPr/>
          <p:nvPr/>
        </p:nvSpPr>
        <p:spPr>
          <a:xfrm rot="10800000">
            <a:off x="5868144" y="3356992"/>
            <a:ext cx="323056" cy="36004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73716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6541379" y="3552275"/>
            <a:ext cx="2133600" cy="365125"/>
          </a:xfrm>
        </p:spPr>
        <p:txBody>
          <a:bodyPr/>
          <a:lstStyle/>
          <a:p>
            <a:fld id="{1001883F-A93E-4CF4-8193-3A9951F45D38}" type="slidenum">
              <a:rPr lang="ru-RU" altLang="ru-RU" smtClean="0"/>
              <a:pPr/>
              <a:t>7</a:t>
            </a:fld>
            <a:endParaRPr lang="ru-RU" altLang="ru-RU"/>
          </a:p>
        </p:txBody>
      </p:sp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643063" y="44450"/>
            <a:ext cx="7264400" cy="636588"/>
          </a:xfrm>
        </p:spPr>
        <p:txBody>
          <a:bodyPr rtlCol="0">
            <a:normAutofit/>
          </a:bodyPr>
          <a:lstStyle/>
          <a:p>
            <a:pPr defTabSz="912813" fontAlgn="auto">
              <a:spcAft>
                <a:spcPts val="0"/>
              </a:spcAft>
              <a:defRPr/>
            </a:pPr>
            <a:r>
              <a:rPr lang="ru-RU" sz="2400" b="1" cap="all" dirty="0" smtClean="0">
                <a:solidFill>
                  <a:schemeClr val="bg1"/>
                </a:solidFill>
              </a:rPr>
              <a:t>ЕИБД сегодня</a:t>
            </a:r>
            <a:endParaRPr lang="ru-RU" sz="2400" b="1" cap="all" dirty="0">
              <a:solidFill>
                <a:schemeClr val="bg1"/>
              </a:solidFill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760321"/>
            <a:ext cx="9143999" cy="3779614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</p:pic>
      <p:sp>
        <p:nvSpPr>
          <p:cNvPr id="7" name="AutoShape 14"/>
          <p:cNvSpPr>
            <a:spLocks noChangeArrowheads="1"/>
          </p:cNvSpPr>
          <p:nvPr/>
        </p:nvSpPr>
        <p:spPr bwMode="auto">
          <a:xfrm>
            <a:off x="518467" y="1820898"/>
            <a:ext cx="2965351" cy="457216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90000" tIns="46800" rIns="90000" bIns="46800" anchor="ctr"/>
          <a:lstStyle/>
          <a:p>
            <a:pPr algn="ctr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14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СПК, ОПК</a:t>
            </a:r>
          </a:p>
        </p:txBody>
      </p:sp>
      <p:sp>
        <p:nvSpPr>
          <p:cNvPr id="8" name="AutoShape 15"/>
          <p:cNvSpPr>
            <a:spLocks noChangeArrowheads="1"/>
          </p:cNvSpPr>
          <p:nvPr/>
        </p:nvSpPr>
        <p:spPr bwMode="auto">
          <a:xfrm>
            <a:off x="3582268" y="1808814"/>
            <a:ext cx="1007501" cy="469300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90000" tIns="46800" rIns="90000" bIns="46800" anchor="ctr"/>
          <a:lstStyle/>
          <a:p>
            <a:pPr algn="ctr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1400" b="1" dirty="0" smtClean="0"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>140</a:t>
            </a:r>
            <a:endParaRPr lang="ru-RU" sz="1400" b="1" dirty="0">
              <a:solidFill>
                <a:srgbClr val="FFFFFF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AutoShape 16"/>
          <p:cNvSpPr>
            <a:spLocks noChangeArrowheads="1"/>
          </p:cNvSpPr>
          <p:nvPr/>
        </p:nvSpPr>
        <p:spPr bwMode="auto">
          <a:xfrm>
            <a:off x="515224" y="1323770"/>
            <a:ext cx="4044167" cy="360589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90000" tIns="46800" rIns="90000" bIns="46800" anchor="ctr"/>
          <a:lstStyle/>
          <a:p>
            <a:pPr algn="ctr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14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Осуществляется передача данных в ЕИБД</a:t>
            </a:r>
          </a:p>
        </p:txBody>
      </p:sp>
      <p:sp>
        <p:nvSpPr>
          <p:cNvPr id="10" name="AutoShape 14"/>
          <p:cNvSpPr>
            <a:spLocks noChangeArrowheads="1"/>
          </p:cNvSpPr>
          <p:nvPr/>
        </p:nvSpPr>
        <p:spPr bwMode="auto">
          <a:xfrm>
            <a:off x="518467" y="2341774"/>
            <a:ext cx="2965351" cy="457022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90000" tIns="46800" rIns="90000" bIns="46800" anchor="ctr"/>
          <a:lstStyle/>
          <a:p>
            <a:pPr algn="ctr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14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ЛПУ</a:t>
            </a:r>
          </a:p>
        </p:txBody>
      </p:sp>
      <p:sp>
        <p:nvSpPr>
          <p:cNvPr id="11" name="AutoShape 15"/>
          <p:cNvSpPr>
            <a:spLocks noChangeArrowheads="1"/>
          </p:cNvSpPr>
          <p:nvPr/>
        </p:nvSpPr>
        <p:spPr bwMode="auto">
          <a:xfrm>
            <a:off x="3582268" y="2341774"/>
            <a:ext cx="1008845" cy="460944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90000" tIns="46800" rIns="90000" bIns="46800" anchor="ctr"/>
          <a:lstStyle/>
          <a:p>
            <a:pPr algn="ctr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US" sz="1400" b="1" dirty="0" smtClean="0"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>&gt;</a:t>
            </a:r>
            <a:r>
              <a:rPr lang="ru-RU" sz="1400" b="1" dirty="0" smtClean="0"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> 500</a:t>
            </a:r>
            <a:endParaRPr lang="ru-RU" sz="1400" b="1" dirty="0">
              <a:solidFill>
                <a:srgbClr val="FFFFFF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AutoShape 17"/>
          <p:cNvSpPr>
            <a:spLocks noChangeArrowheads="1"/>
          </p:cNvSpPr>
          <p:nvPr/>
        </p:nvSpPr>
        <p:spPr bwMode="auto">
          <a:xfrm>
            <a:off x="7938300" y="2331355"/>
            <a:ext cx="1000367" cy="469300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90000" tIns="46800" rIns="90000" bIns="46800" anchor="ctr"/>
          <a:lstStyle/>
          <a:p>
            <a:pPr algn="ctr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US" sz="1400" b="1" dirty="0" smtClean="0"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>&gt; 5</a:t>
            </a:r>
            <a:r>
              <a:rPr lang="ru-RU" sz="1400" b="1" dirty="0" smtClean="0"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400" b="1" dirty="0" smtClean="0"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>000</a:t>
            </a:r>
            <a:endParaRPr lang="ru-RU" sz="1400" b="1" dirty="0">
              <a:solidFill>
                <a:srgbClr val="FFFFFF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AutoShape 18"/>
          <p:cNvSpPr>
            <a:spLocks noChangeArrowheads="1"/>
          </p:cNvSpPr>
          <p:nvPr/>
        </p:nvSpPr>
        <p:spPr bwMode="auto">
          <a:xfrm>
            <a:off x="4877458" y="2339711"/>
            <a:ext cx="2958613" cy="469300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90000" tIns="46800" rIns="90000" bIns="46800" anchor="ctr"/>
          <a:lstStyle/>
          <a:p>
            <a:pPr algn="ctr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14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Автоматизированных рабочих мест </a:t>
            </a:r>
          </a:p>
        </p:txBody>
      </p:sp>
      <p:sp>
        <p:nvSpPr>
          <p:cNvPr id="14" name="AutoShape 17"/>
          <p:cNvSpPr>
            <a:spLocks noChangeArrowheads="1"/>
          </p:cNvSpPr>
          <p:nvPr/>
        </p:nvSpPr>
        <p:spPr bwMode="auto">
          <a:xfrm>
            <a:off x="7931169" y="1822605"/>
            <a:ext cx="1000367" cy="469300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90000" tIns="46800" rIns="90000" bIns="46800" anchor="ctr"/>
          <a:lstStyle/>
          <a:p>
            <a:pPr algn="ctr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US" sz="1400" b="1" dirty="0" smtClean="0"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>&gt; 500</a:t>
            </a:r>
            <a:endParaRPr lang="ru-RU" sz="1400" b="1" dirty="0">
              <a:solidFill>
                <a:srgbClr val="FFFFFF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AutoShape 18"/>
          <p:cNvSpPr>
            <a:spLocks noChangeArrowheads="1"/>
          </p:cNvSpPr>
          <p:nvPr/>
        </p:nvSpPr>
        <p:spPr bwMode="auto">
          <a:xfrm>
            <a:off x="4870327" y="1822605"/>
            <a:ext cx="2958613" cy="469300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90000" tIns="46800" rIns="90000" bIns="46800" anchor="ctr"/>
          <a:lstStyle/>
          <a:p>
            <a:pPr algn="ctr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14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Серверного оборудования</a:t>
            </a:r>
          </a:p>
        </p:txBody>
      </p:sp>
      <p:sp>
        <p:nvSpPr>
          <p:cNvPr id="16" name="AutoShape 16"/>
          <p:cNvSpPr>
            <a:spLocks noChangeArrowheads="1"/>
          </p:cNvSpPr>
          <p:nvPr/>
        </p:nvSpPr>
        <p:spPr bwMode="auto">
          <a:xfrm>
            <a:off x="4883944" y="1321707"/>
            <a:ext cx="4044167" cy="360589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90000" tIns="46800" rIns="90000" bIns="46800" anchor="ctr"/>
          <a:lstStyle/>
          <a:p>
            <a:pPr algn="ctr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14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Эксплуатируется на объектах</a:t>
            </a:r>
          </a:p>
        </p:txBody>
      </p:sp>
      <p:sp>
        <p:nvSpPr>
          <p:cNvPr id="17" name="AutoShape 17"/>
          <p:cNvSpPr>
            <a:spLocks noChangeArrowheads="1"/>
          </p:cNvSpPr>
          <p:nvPr/>
        </p:nvSpPr>
        <p:spPr bwMode="auto">
          <a:xfrm>
            <a:off x="5705109" y="4166364"/>
            <a:ext cx="1000367" cy="469300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90000" tIns="46800" rIns="90000" bIns="46800" anchor="ctr"/>
          <a:lstStyle/>
          <a:p>
            <a:pPr algn="ctr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US" sz="1400" b="1" dirty="0" smtClean="0"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>&gt; </a:t>
            </a:r>
            <a:r>
              <a:rPr lang="ru-RU" sz="1400" b="1" dirty="0" smtClean="0"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>12 000</a:t>
            </a:r>
            <a:endParaRPr lang="ru-RU" sz="1400" b="1" dirty="0">
              <a:solidFill>
                <a:srgbClr val="FFFFFF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8" name="AutoShape 18"/>
          <p:cNvSpPr>
            <a:spLocks noChangeArrowheads="1"/>
          </p:cNvSpPr>
          <p:nvPr/>
        </p:nvSpPr>
        <p:spPr bwMode="auto">
          <a:xfrm>
            <a:off x="2644267" y="4166364"/>
            <a:ext cx="2958613" cy="469300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90000" tIns="46800" rIns="90000" bIns="46800" anchor="ctr"/>
          <a:lstStyle/>
          <a:p>
            <a:pPr algn="ctr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1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Решенных обращений пользователей</a:t>
            </a:r>
            <a:endParaRPr lang="ru-RU" sz="14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9" name="AutoShape 17"/>
          <p:cNvSpPr>
            <a:spLocks noChangeArrowheads="1"/>
          </p:cNvSpPr>
          <p:nvPr/>
        </p:nvSpPr>
        <p:spPr bwMode="auto">
          <a:xfrm>
            <a:off x="5688626" y="3613346"/>
            <a:ext cx="1000367" cy="469300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90000" tIns="46800" rIns="90000" bIns="46800" anchor="ctr"/>
          <a:lstStyle/>
          <a:p>
            <a:pPr algn="ctr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US" sz="1400" b="1" dirty="0" smtClean="0"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>&gt; </a:t>
            </a:r>
            <a:r>
              <a:rPr lang="ru-RU" sz="1400" b="1" dirty="0" smtClean="0"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>800</a:t>
            </a:r>
            <a:endParaRPr lang="ru-RU" sz="1400" b="1" dirty="0">
              <a:solidFill>
                <a:srgbClr val="FFFFFF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0" name="AutoShape 18"/>
          <p:cNvSpPr>
            <a:spLocks noChangeArrowheads="1"/>
          </p:cNvSpPr>
          <p:nvPr/>
        </p:nvSpPr>
        <p:spPr bwMode="auto">
          <a:xfrm>
            <a:off x="2627784" y="3613346"/>
            <a:ext cx="2958613" cy="469300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90000" tIns="46800" rIns="90000" bIns="46800" anchor="ctr"/>
          <a:lstStyle/>
          <a:p>
            <a:pPr algn="ctr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14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Проведено Доработок АИСТ</a:t>
            </a:r>
          </a:p>
        </p:txBody>
      </p:sp>
      <p:sp>
        <p:nvSpPr>
          <p:cNvPr id="21" name="AutoShape 16"/>
          <p:cNvSpPr>
            <a:spLocks noChangeArrowheads="1"/>
          </p:cNvSpPr>
          <p:nvPr/>
        </p:nvSpPr>
        <p:spPr bwMode="auto">
          <a:xfrm>
            <a:off x="2630658" y="3099100"/>
            <a:ext cx="4044167" cy="386100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90000" tIns="46800" rIns="90000" bIns="46800" anchor="ctr"/>
          <a:lstStyle/>
          <a:p>
            <a:pPr algn="ctr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1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В рамках развития ЕИБД</a:t>
            </a:r>
            <a:endParaRPr lang="ru-RU" sz="14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4" name="AutoShape 16"/>
          <p:cNvSpPr>
            <a:spLocks noChangeArrowheads="1"/>
          </p:cNvSpPr>
          <p:nvPr/>
        </p:nvSpPr>
        <p:spPr bwMode="auto">
          <a:xfrm>
            <a:off x="2664277" y="4724595"/>
            <a:ext cx="4044167" cy="360589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90000" tIns="46800" rIns="90000" bIns="46800" anchor="ctr"/>
          <a:lstStyle/>
          <a:p>
            <a:pPr algn="ctr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14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Проведена глубокая модернизация АИСТ</a:t>
            </a:r>
          </a:p>
        </p:txBody>
      </p:sp>
    </p:spTree>
    <p:extLst>
      <p:ext uri="{BB962C8B-B14F-4D97-AF65-F5344CB8AC3E}">
        <p14:creationId xmlns="" xmlns:p14="http://schemas.microsoft.com/office/powerpoint/2010/main" val="18013055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43063" y="44450"/>
            <a:ext cx="7264400" cy="636588"/>
          </a:xfrm>
        </p:spPr>
        <p:txBody>
          <a:bodyPr rtlCol="0">
            <a:normAutofit/>
          </a:bodyPr>
          <a:lstStyle/>
          <a:p>
            <a:pPr defTabSz="912813" fontAlgn="auto">
              <a:spcAft>
                <a:spcPts val="0"/>
              </a:spcAft>
              <a:defRPr/>
            </a:pPr>
            <a:r>
              <a:rPr lang="ru-RU" sz="2000" b="1" cap="all" dirty="0">
                <a:solidFill>
                  <a:schemeClr val="bg1"/>
                </a:solidFill>
              </a:rPr>
              <a:t>Обобщенная схема </a:t>
            </a:r>
            <a:r>
              <a:rPr lang="ru-RU" sz="2000" b="1" cap="all" dirty="0" err="1" smtClean="0">
                <a:solidFill>
                  <a:schemeClr val="bg1"/>
                </a:solidFill>
              </a:rPr>
              <a:t>еИБД</a:t>
            </a:r>
            <a:endParaRPr lang="ru-RU" sz="2000" b="1" cap="all" dirty="0">
              <a:solidFill>
                <a:schemeClr val="bg1"/>
              </a:solidFill>
              <a:ea typeface="ヒラギノ角ゴ Pro W3"/>
              <a:cs typeface="ヒラギノ角ゴ Pro W3"/>
            </a:endParaRPr>
          </a:p>
        </p:txBody>
      </p:sp>
      <p:sp>
        <p:nvSpPr>
          <p:cNvPr id="6147" name="Номер слайда 2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A1E4D394-5740-4BD7-874C-31FFF8A867BD}" type="slidenum">
              <a:rPr lang="ru-RU" altLang="ru-RU" sz="160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8</a:t>
            </a:fld>
            <a:endParaRPr lang="ru-RU" altLang="ru-RU" sz="1600">
              <a:solidFill>
                <a:srgbClr val="898989"/>
              </a:solidFill>
            </a:endParaRPr>
          </a:p>
        </p:txBody>
      </p:sp>
      <p:sp>
        <p:nvSpPr>
          <p:cNvPr id="6148" name="Номер слайда 2"/>
          <p:cNvSpPr txBox="1">
            <a:spLocks/>
          </p:cNvSpPr>
          <p:nvPr/>
        </p:nvSpPr>
        <p:spPr bwMode="auto"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fld id="{4C64F505-75B8-4FE8-843C-1A1F9B63145E}" type="slidenum">
              <a:rPr lang="ru-RU" altLang="ru-RU" sz="1600">
                <a:solidFill>
                  <a:srgbClr val="898989"/>
                </a:solidFill>
              </a:rPr>
              <a:pPr algn="r" eaLnBrk="1" hangingPunct="1">
                <a:spcBef>
                  <a:spcPct val="0"/>
                </a:spcBef>
                <a:buFontTx/>
                <a:buNone/>
              </a:pPr>
              <a:t>8</a:t>
            </a:fld>
            <a:endParaRPr lang="ru-RU" altLang="ru-RU" sz="1600">
              <a:solidFill>
                <a:srgbClr val="898989"/>
              </a:solidFill>
            </a:endParaRPr>
          </a:p>
        </p:txBody>
      </p:sp>
      <p:sp>
        <p:nvSpPr>
          <p:cNvPr id="67" name="Скругленный прямоугольник 66"/>
          <p:cNvSpPr/>
          <p:nvPr/>
        </p:nvSpPr>
        <p:spPr>
          <a:xfrm>
            <a:off x="1907704" y="1484784"/>
            <a:ext cx="5427663" cy="4562475"/>
          </a:xfrm>
          <a:prstGeom prst="roundRect">
            <a:avLst/>
          </a:prstGeom>
          <a:ln>
            <a:prstDash val="sysDot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68" name="TextBox 67"/>
          <p:cNvSpPr txBox="1"/>
          <p:nvPr/>
        </p:nvSpPr>
        <p:spPr>
          <a:xfrm>
            <a:off x="1682279" y="1459384"/>
            <a:ext cx="5570538" cy="5857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hangingPunct="1">
              <a:defRPr/>
            </a:pPr>
            <a:r>
              <a:rPr lang="ru-RU" sz="16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Единая информационная база</a:t>
            </a:r>
            <a:endParaRPr lang="en-US" sz="1600" b="1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defRPr/>
            </a:pPr>
            <a:r>
              <a:rPr lang="ru-RU" sz="16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донорства крови и ее компонентов - ЕИБД</a:t>
            </a:r>
          </a:p>
        </p:txBody>
      </p:sp>
      <p:sp>
        <p:nvSpPr>
          <p:cNvPr id="69" name="Цилиндр 68"/>
          <p:cNvSpPr/>
          <p:nvPr/>
        </p:nvSpPr>
        <p:spPr>
          <a:xfrm>
            <a:off x="3631957" y="3107686"/>
            <a:ext cx="2076800" cy="864096"/>
          </a:xfrm>
          <a:prstGeom prst="can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ru-RU" dirty="0"/>
              <a:t>Централизованное хранилище данных</a:t>
            </a:r>
          </a:p>
        </p:txBody>
      </p:sp>
      <p:pic>
        <p:nvPicPr>
          <p:cNvPr id="7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79829" y="2028037"/>
            <a:ext cx="4608512" cy="6477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71" name="Соединительная линия уступом 70"/>
          <p:cNvCxnSpPr/>
          <p:nvPr/>
        </p:nvCxnSpPr>
        <p:spPr>
          <a:xfrm rot="10800000">
            <a:off x="4669954" y="4502621"/>
            <a:ext cx="1782763" cy="481013"/>
          </a:xfrm>
          <a:prstGeom prst="bentConnector3">
            <a:avLst>
              <a:gd name="adj1" fmla="val -218"/>
            </a:avLst>
          </a:prstGeom>
          <a:ln>
            <a:tailEnd type="none"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sp>
        <p:nvSpPr>
          <p:cNvPr id="72" name="Стрелка вниз 71"/>
          <p:cNvSpPr/>
          <p:nvPr/>
        </p:nvSpPr>
        <p:spPr>
          <a:xfrm rot="10800000">
            <a:off x="4347692" y="2699221"/>
            <a:ext cx="220662" cy="350838"/>
          </a:xfrm>
          <a:prstGeom prst="downArrow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73" name="Стрелка вниз 72"/>
          <p:cNvSpPr/>
          <p:nvPr/>
        </p:nvSpPr>
        <p:spPr>
          <a:xfrm>
            <a:off x="4784254" y="2713509"/>
            <a:ext cx="220663" cy="358775"/>
          </a:xfrm>
          <a:prstGeom prst="downArrow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74" name="TextBox 73"/>
          <p:cNvSpPr txBox="1"/>
          <p:nvPr/>
        </p:nvSpPr>
        <p:spPr>
          <a:xfrm>
            <a:off x="2804642" y="4162896"/>
            <a:ext cx="1763712" cy="3381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ru-RU" sz="1600" dirty="0">
                <a:solidFill>
                  <a:schemeClr val="accent1">
                    <a:lumMod val="75000"/>
                  </a:schemeClr>
                </a:solidFill>
              </a:rPr>
              <a:t>Доноры, </a:t>
            </a:r>
            <a:r>
              <a:rPr lang="ru-RU" sz="1600" dirty="0" err="1">
                <a:solidFill>
                  <a:schemeClr val="accent1">
                    <a:lumMod val="75000"/>
                  </a:schemeClr>
                </a:solidFill>
              </a:rPr>
              <a:t>Донации</a:t>
            </a:r>
            <a:endParaRPr lang="ru-RU" sz="16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5335117" y="4139084"/>
            <a:ext cx="1131887" cy="3381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ru-RU" sz="1600" dirty="0">
                <a:solidFill>
                  <a:schemeClr val="accent1">
                    <a:lumMod val="75000"/>
                  </a:schemeClr>
                </a:solidFill>
              </a:rPr>
              <a:t>Отводы</a:t>
            </a:r>
          </a:p>
        </p:txBody>
      </p:sp>
      <p:sp>
        <p:nvSpPr>
          <p:cNvPr id="81" name="Прямоугольник 80"/>
          <p:cNvSpPr/>
          <p:nvPr/>
        </p:nvSpPr>
        <p:spPr>
          <a:xfrm>
            <a:off x="2191797" y="4999910"/>
            <a:ext cx="1322424" cy="631902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ru-RU" dirty="0"/>
              <a:t>АИСТ </a:t>
            </a:r>
            <a:endParaRPr lang="en-US" dirty="0"/>
          </a:p>
          <a:p>
            <a:pPr algn="ctr" eaLnBrk="1" hangingPunct="1">
              <a:defRPr/>
            </a:pPr>
            <a:r>
              <a:rPr lang="ru-RU" dirty="0"/>
              <a:t>СПК</a:t>
            </a:r>
            <a:r>
              <a:rPr lang="en-US" dirty="0"/>
              <a:t> </a:t>
            </a:r>
            <a:r>
              <a:rPr lang="ru-RU" dirty="0"/>
              <a:t>№1</a:t>
            </a:r>
          </a:p>
        </p:txBody>
      </p:sp>
      <p:sp>
        <p:nvSpPr>
          <p:cNvPr id="82" name="Прямоугольник 81"/>
          <p:cNvSpPr/>
          <p:nvPr/>
        </p:nvSpPr>
        <p:spPr>
          <a:xfrm>
            <a:off x="4011045" y="4983740"/>
            <a:ext cx="1322424" cy="631902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ru-RU" dirty="0"/>
              <a:t>АИСТ </a:t>
            </a:r>
            <a:endParaRPr lang="en-US" dirty="0"/>
          </a:p>
          <a:p>
            <a:pPr algn="ctr" eaLnBrk="1" hangingPunct="1">
              <a:defRPr/>
            </a:pPr>
            <a:r>
              <a:rPr lang="ru-RU" dirty="0"/>
              <a:t>СПК №</a:t>
            </a:r>
            <a:r>
              <a:rPr lang="en-US" dirty="0"/>
              <a:t>2</a:t>
            </a:r>
            <a:endParaRPr lang="ru-RU" dirty="0"/>
          </a:p>
        </p:txBody>
      </p:sp>
      <p:sp>
        <p:nvSpPr>
          <p:cNvPr id="83" name="Прямоугольник 82"/>
          <p:cNvSpPr/>
          <p:nvPr/>
        </p:nvSpPr>
        <p:spPr>
          <a:xfrm>
            <a:off x="5792197" y="4983740"/>
            <a:ext cx="1322424" cy="631902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ru-RU" dirty="0"/>
              <a:t>АИСТ</a:t>
            </a:r>
          </a:p>
          <a:p>
            <a:pPr algn="ctr" eaLnBrk="1" hangingPunct="1">
              <a:defRPr/>
            </a:pPr>
            <a:r>
              <a:rPr lang="ru-RU" dirty="0"/>
              <a:t>ЛПУ</a:t>
            </a:r>
          </a:p>
        </p:txBody>
      </p:sp>
      <p:cxnSp>
        <p:nvCxnSpPr>
          <p:cNvPr id="85" name="Соединительная линия уступом 84"/>
          <p:cNvCxnSpPr/>
          <p:nvPr/>
        </p:nvCxnSpPr>
        <p:spPr>
          <a:xfrm flipV="1">
            <a:off x="2852267" y="4502621"/>
            <a:ext cx="1838325" cy="496888"/>
          </a:xfrm>
          <a:prstGeom prst="bentConnector3">
            <a:avLst>
              <a:gd name="adj1" fmla="val 4"/>
            </a:avLst>
          </a:prstGeom>
          <a:ln>
            <a:tailEnd type="none"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pic>
        <p:nvPicPr>
          <p:cNvPr id="91" name="Picture 39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082329" y="3040534"/>
            <a:ext cx="1262063" cy="85883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92" name="Прямая соединительная линия 91"/>
          <p:cNvCxnSpPr/>
          <p:nvPr/>
        </p:nvCxnSpPr>
        <p:spPr>
          <a:xfrm>
            <a:off x="2852267" y="2675409"/>
            <a:ext cx="0" cy="36512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Соединительная линия уступом 92"/>
          <p:cNvCxnSpPr/>
          <p:nvPr/>
        </p:nvCxnSpPr>
        <p:spPr>
          <a:xfrm rot="16200000" flipV="1">
            <a:off x="4165129" y="4477221"/>
            <a:ext cx="1011238" cy="1588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48916553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" grpId="0" animBg="1"/>
      <p:bldP spid="68" grpId="0"/>
      <p:bldP spid="72" grpId="0" animBg="1"/>
      <p:bldP spid="73" grpId="0" animBg="1"/>
      <p:bldP spid="74" grpId="0"/>
      <p:bldP spid="7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Схема 4"/>
          <p:cNvGraphicFramePr/>
          <p:nvPr>
            <p:extLst>
              <p:ext uri="{D42A27DB-BD31-4B8C-83A1-F6EECF244321}">
                <p14:modId xmlns="" xmlns:p14="http://schemas.microsoft.com/office/powerpoint/2010/main" val="1187582694"/>
              </p:ext>
            </p:extLst>
          </p:nvPr>
        </p:nvGraphicFramePr>
        <p:xfrm>
          <a:off x="5076056" y="1916832"/>
          <a:ext cx="4680520" cy="28083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43063" y="44450"/>
            <a:ext cx="7264400" cy="636588"/>
          </a:xfrm>
        </p:spPr>
        <p:txBody>
          <a:bodyPr rtlCol="0">
            <a:normAutofit/>
          </a:bodyPr>
          <a:lstStyle/>
          <a:p>
            <a:pPr defTabSz="912813" fontAlgn="auto">
              <a:spcAft>
                <a:spcPts val="0"/>
              </a:spcAft>
              <a:defRPr/>
            </a:pPr>
            <a:r>
              <a:rPr lang="ru-RU" sz="2400" b="1" cap="all" dirty="0" smtClean="0">
                <a:solidFill>
                  <a:schemeClr val="bg1"/>
                </a:solidFill>
              </a:rPr>
              <a:t>Логическая схема взаимодействия ЕИБД</a:t>
            </a:r>
            <a:endParaRPr lang="ru-RU" sz="2400" b="1" cap="all" dirty="0">
              <a:solidFill>
                <a:schemeClr val="bg1"/>
              </a:solidFill>
              <a:ea typeface="ヒラギノ角ゴ Pro W3"/>
              <a:cs typeface="ヒラギノ角ゴ Pro W3"/>
            </a:endParaRPr>
          </a:p>
        </p:txBody>
      </p:sp>
      <p:sp>
        <p:nvSpPr>
          <p:cNvPr id="7171" name="Номер слайда 2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4C82E02B-31D7-453D-8FAF-4FDFAFE16508}" type="slidenum">
              <a:rPr lang="ru-RU" altLang="ru-RU" sz="160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9</a:t>
            </a:fld>
            <a:endParaRPr lang="ru-RU" altLang="ru-RU" sz="1600">
              <a:solidFill>
                <a:srgbClr val="898989"/>
              </a:solidFill>
            </a:endParaRPr>
          </a:p>
        </p:txBody>
      </p:sp>
      <p:graphicFrame>
        <p:nvGraphicFramePr>
          <p:cNvPr id="7" name="Схема 6"/>
          <p:cNvGraphicFramePr/>
          <p:nvPr>
            <p:extLst>
              <p:ext uri="{D42A27DB-BD31-4B8C-83A1-F6EECF244321}">
                <p14:modId xmlns="" xmlns:p14="http://schemas.microsoft.com/office/powerpoint/2010/main" val="4090251469"/>
              </p:ext>
            </p:extLst>
          </p:nvPr>
        </p:nvGraphicFramePr>
        <p:xfrm>
          <a:off x="-922296" y="1315790"/>
          <a:ext cx="7488832" cy="50405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1627</TotalTime>
  <Words>2011</Words>
  <Application>Microsoft Office PowerPoint</Application>
  <PresentationFormat>Экран (4:3)</PresentationFormat>
  <Paragraphs>496</Paragraphs>
  <Slides>47</Slides>
  <Notes>42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47</vt:i4>
      </vt:variant>
    </vt:vector>
  </HeadingPairs>
  <TitlesOfParts>
    <vt:vector size="49" baseType="lpstr">
      <vt:lpstr>Тема Office</vt:lpstr>
      <vt:lpstr>Image</vt:lpstr>
      <vt:lpstr>Слайд 1</vt:lpstr>
      <vt:lpstr>Структура ЕИП Службы крови</vt:lpstr>
      <vt:lpstr>Нормативная база для информатизации</vt:lpstr>
      <vt:lpstr>Обобщенная схема еИП службы крови</vt:lpstr>
      <vt:lpstr>Единая информационная база данных (ЕИБД)</vt:lpstr>
      <vt:lpstr>Создание и развитие ЕИП</vt:lpstr>
      <vt:lpstr>ЕИБД сегодня</vt:lpstr>
      <vt:lpstr>Обобщенная схема еИБД</vt:lpstr>
      <vt:lpstr>Логическая схема взаимодействия ЕИБД</vt:lpstr>
      <vt:lpstr>Физическая Схема взаимодействия ЕИБД</vt:lpstr>
      <vt:lpstr>Подсистемы еибд</vt:lpstr>
      <vt:lpstr>Базовый технологический процесс АИСТ</vt:lpstr>
      <vt:lpstr>Текущая версия АИСТ</vt:lpstr>
      <vt:lpstr>Обновленная версия АИСТ</vt:lpstr>
      <vt:lpstr>Лабораторная информационная система</vt:lpstr>
      <vt:lpstr>Информационно-аналитическая система</vt:lpstr>
      <vt:lpstr>Основные характеристики ИАС</vt:lpstr>
      <vt:lpstr>Система защиты информации (ЕИБД)</vt:lpstr>
      <vt:lpstr>Служба технической поддержки</vt:lpstr>
      <vt:lpstr>Служба технической поддержки</vt:lpstr>
      <vt:lpstr>портал «Я донор»</vt:lpstr>
      <vt:lpstr>Внутренний интранет портал</vt:lpstr>
      <vt:lpstr>Личный кабинет донора</vt:lpstr>
      <vt:lpstr>Информационно-аналитическая система</vt:lpstr>
      <vt:lpstr>Место ИАС в еИП службы крови</vt:lpstr>
      <vt:lpstr>Системный взгляд на ИАС </vt:lpstr>
      <vt:lpstr>обзор возможностей «служебных» модулей 1/3</vt:lpstr>
      <vt:lpstr>обзор возможностей «служебных» модулей 2/3</vt:lpstr>
      <vt:lpstr>Слайд 29</vt:lpstr>
      <vt:lpstr>Модуль «Запрос в ЕИБД(ФИЦ)»   1/2</vt:lpstr>
      <vt:lpstr>Модуль «Запрос в ЕИБД(ФИЦ)»   2/2</vt:lpstr>
      <vt:lpstr>Модуль «Реципиент»     1/7</vt:lpstr>
      <vt:lpstr>Модуль «Реципиент»     2/7</vt:lpstr>
      <vt:lpstr>Модуль «Реципиент»     3/7</vt:lpstr>
      <vt:lpstr>Модуль «Реципиент»     4/7</vt:lpstr>
      <vt:lpstr>Модуль «Реципиент»     5/7</vt:lpstr>
      <vt:lpstr>Модуль «Реципиент»     6/7</vt:lpstr>
      <vt:lpstr>Модуль «Реципиент»     7/7</vt:lpstr>
      <vt:lpstr>обзор возможностей «аналитических» модулей  1/2</vt:lpstr>
      <vt:lpstr>обзор возможностей «аналитических» модулей 2/2</vt:lpstr>
      <vt:lpstr>Слайд 41</vt:lpstr>
      <vt:lpstr>Слайд 42</vt:lpstr>
      <vt:lpstr>Слайд 43</vt:lpstr>
      <vt:lpstr>Слайд 44</vt:lpstr>
      <vt:lpstr>Слайд 45</vt:lpstr>
      <vt:lpstr>Слайд 46</vt:lpstr>
      <vt:lpstr>Слайд 47</vt:lpstr>
    </vt:vector>
  </TitlesOfParts>
  <Company>OGV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Alexey Solovyov</dc:creator>
  <cp:lastModifiedBy>eklyueva</cp:lastModifiedBy>
  <cp:revision>176</cp:revision>
  <cp:lastPrinted>2014-11-18T17:24:58Z</cp:lastPrinted>
  <dcterms:created xsi:type="dcterms:W3CDTF">2013-10-29T16:15:33Z</dcterms:created>
  <dcterms:modified xsi:type="dcterms:W3CDTF">2017-05-11T09:52:34Z</dcterms:modified>
</cp:coreProperties>
</file>