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26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40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B701D"/>
    <a:srgbClr val="632D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7038" autoAdjust="0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-96" y="-115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2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8C82-73E8-BB48-B951-53D7B317CA5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86E6-701E-F140-91E6-26B35E0F8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97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74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1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09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81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32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1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0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1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46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D0E8-9ECF-F04E-A132-5888FDE6A11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11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>
            <a:extLst>
              <a:ext uri="{FF2B5EF4-FFF2-40B4-BE49-F238E27FC236}">
                <a16:creationId xmlns="" xmlns:a16="http://schemas.microsoft.com/office/drawing/2014/main" id="{812BE4EB-6100-F045-AB24-F49BCEB6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80067" y="294154"/>
            <a:ext cx="5387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="" xmlns:a16="http://schemas.microsoft.com/office/drawing/2014/main" id="{35CD9297-41B2-E649-9B36-21DDE5B89C75}"/>
              </a:ext>
            </a:extLst>
          </p:cNvPr>
          <p:cNvSpPr txBox="1"/>
          <p:nvPr/>
        </p:nvSpPr>
        <p:spPr>
          <a:xfrm>
            <a:off x="3570515" y="6458857"/>
            <a:ext cx="1523999" cy="420821"/>
          </a:xfrm>
          <a:prstGeom prst="rect">
            <a:avLst/>
          </a:prstGeom>
        </p:spPr>
        <p:txBody>
          <a:bodyPr wrap="square" lIns="0" tIns="698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altLang="ru-RU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8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01886" y="2061029"/>
            <a:ext cx="9088041" cy="2844559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естринского дела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Сестринские ошибки при выполнении инъекций.</a:t>
            </a:r>
            <a:endParaRPr lang="ru-RU" alt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9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ошибок медсестер микродозы препаратов попадают во флакон с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физраствором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 происходит, когда одним и тем же шприцем набирают лекарство и растворитель. Этого достаточно, чтобы у пациента после инъекции по­явились побочные эффекты. Например, аллергические реакции или те, что указаны у производителя препарата.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Напоминайте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медсестрам, что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многодозовых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лекарств имеют ограниченный срок годности после вскрытия. Например, гепарин, инсулин, растворители, вода для инъекций,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физраствор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Если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хранить в особых условиях,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соблюдать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требование. Научите персонал правильно маркировать и хранить вскрытые флаконы. Объясните, почему нельзя набирать препараты из разных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многодозовых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флаконов одним шприцем (воду для инъекций шприцем с гепа­рином). Расскажите о возможных рисках для пациента. Обучите медсестер правильно хранить вакцины.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5916" y="1780674"/>
            <a:ext cx="7267073" cy="5438273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 неправильно определяет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инъекции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делают инъекции в одно и то же место. Не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учитывают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телосложение пациента, возраст или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указаны в инструкции к препарату. Однако частые внутривенные инъекции нельзя делать в одно и то же место, так как на стенке вены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образуется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рубец. А частые внутримышечные инъекции в одно и то же место приводят к образованию уплотнений. В результате препараты плохо рассасываются, появляется болезненность разной степени выраженности, могут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абсцессы и прочие осложнения.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Одиннадцатимесячному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назначили вакцинацию против гепатита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Медсестра ввела препарат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внутримышечно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Хотя в инструкции к вакцине написано, что детям до года или весом менее 10 кг препарат можно вводить только в переднюю поверхность бедра.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834" y="1059543"/>
            <a:ext cx="9221689" cy="479654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Потребуйте и контролируйте,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персонал читал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препаратам. Объясните, почему нельзя делать внутривенные и внутримышечные инъекции в одно и то же место. Расскажите о возможных осложнениях.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20716" y="2005263"/>
            <a:ext cx="6866021" cy="5165558"/>
          </a:xfrm>
          <a:prstGeom prst="rect">
            <a:avLst/>
          </a:pr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Выбирают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неверный способ и скорость введения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скорость введения препарата определяют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производитель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препарата и врач. Место инъекции также имеет значение. Медсестры нередко забывают это учесть.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Один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тот же лекарственный препарат можно вводить внутривенно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внутривенно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струйно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медленно,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болюсно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при внутримышечном введении препарата скорость не должна превышать 1 мл в 10 сек.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исправить: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читать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 и назначения врача.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производитель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дает свои указания по особенностям работы с препаратом - хранение, разведение, способы введения, предпочтительное место инъекции, побочные реакции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осложнения. Например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 аллергических реакциях, о головокружении могут указать несоответствующее место, способ введения, доза препарата.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необходимости сделайте памятки и раздайте медсестрам.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9684" y="2005263"/>
            <a:ext cx="6593305" cy="4989095"/>
          </a:xfrm>
          <a:prstGeom prst="rect">
            <a:avLst/>
          </a:pr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Неправильно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определяют объем вводимого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препарата.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Объем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введения препарата определяют разовой дозой,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которую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обозначил производитель или назначил врач. Также учитывают состояние и возраст пациента, место инъекции.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среднестатистического взрослого человека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препарата для внутримышечного введения не должен превышать 10 мл, но медперсонал нередко пренебрегает этим правилом.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1326" y="2160755"/>
            <a:ext cx="7491663" cy="5245768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25715" y="1059543"/>
            <a:ext cx="6477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 пренебрегает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алгоритмом идентификации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пациента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 не уточняет у пациента повторно, как его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зовут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Часто такая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возникает, если медсестра уже заранее набрала препарат в шприц и вызвала пациента, но не проверила его имя и назначение.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16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исправить: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10 мл - максимальный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препарата, который можно ввести взрослому человеку при внутримышечной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инъекции.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Обяжите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сотрудников внимательно читать инструкции и назначения врача.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774" y="1299410"/>
            <a:ext cx="5919537" cy="4491789"/>
          </a:xfrm>
          <a:prstGeom prst="rect">
            <a:avLst/>
          </a:prstGeom>
          <a:blipFill dpi="0" rotWithShape="1">
            <a:blip r:embed="rId2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1059543"/>
            <a:ext cx="9221689" cy="62305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Выбирает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неподходящий шприц или иглу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выборе шприца медсестры смотрят, войдет ли в него доза препарата, а подбор иглы уходит на второй план. Часто вовсе используют иглу, которая идет в упаковке со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шприцем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Это неправильно: в комплекте - игла для набора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для инъекций берут другую, особенно если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флаконе с резиновой пробкой. Для таких пробок нужны тупоконечные иглы, которые не срезают частицы резинки, и инородные частицы не попадают в препарат.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Распространенная ошибка - выбор шприца, объем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больше, чем нужно. Медсестра слишком быстро вводит лекарство, создает сильное давление в тканях и травмирует их. Иногда большой шприц провоцирует медсестру наби­рать лишний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физраствор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Такая инъекция опасна, так как увеличивает водную нагрузку на организм.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 медсестры вынуждены заменять одни шприцы другими. Например, используют инсулиновые шприцы вместо туберкулиновых и наоборот. Чаще всего так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дефиците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медизделий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больнице.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иглы зависит от способа и места инъекции,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консистенции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препарата, веса пациента. Если медсестра возьмет для внутримышечной инъекции слишком короткую иглу, то попадет не в мышцу, а в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подкожножировую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клетчатку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Это может вызвать осложнения - абсцесс, флегмону, некроз. Если медсестра будет вводить «густой» препарат через иглу малого диаметра - увеличит длительность процедуры. Сделает инъекцию толстой иглой - препарат попадет под кожу или выйдет наружу.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49784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Проследите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персонал соблюдал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инъекциям. Следите, чтобы в отделении всегда было необходимое количество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медизделий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расходников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сведению:</a:t>
            </a: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введения препарата медсестра должна подождать несколько секунд, прежде чем извлекать иглу. Нельзя на­давливать на место инъекции при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извлечении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иглы и сразу после, нельзя растирать, массировать, «ввинчивать» препарат.</a:t>
            </a: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приложить салфетку к месту инъекции, при необходимости - нало­жите повязку.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496" y="0"/>
            <a:ext cx="9360318" cy="7559675"/>
          </a:xfrm>
          <a:prstGeom prst="rect">
            <a:avLst/>
          </a:prstGeom>
          <a:blipFill dpi="0" rotWithShape="1">
            <a:blip r:embed="rId2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Неправильно обрабатывает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инъекции</a:t>
            </a:r>
          </a:p>
          <a:p>
            <a:pPr algn="l"/>
            <a:endParaRPr lang="ru-RU" sz="3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Нередко медсестры используют слишком много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антисептика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дают препарату полностью высохнуть. Наносят кожный антисептик ватными тампонами. Заранее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смачивают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тампоны в емкости с антисептиком, допускают их контаминацию микробами из внешней среды, с рук.</a:t>
            </a:r>
          </a:p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Пальпируют место инъекции после того, как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обработают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кожу. Применяют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йодсодержащие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препараты или метиловый спирт. Допускают ситуации, когда антисеп­тические растворы попадают в образцы крови пациента.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 дождаться, когда антисептик высохнет или не уда­лить стерильной салфеткой излишки, то спиртовой рас­твор вызовет на коже жжение в области прокола. При попадании спирта в образцы крови при заборе материала на анализы исказятся результаты.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Обучайте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подчиненных правильной технике обработки места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инъекции. Обеспечьте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комплектами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6369"/>
            <a:ext cx="4475747" cy="6593306"/>
          </a:xfrm>
          <a:prstGeom prst="rect">
            <a:avLst/>
          </a:prstGeom>
          <a:blipFill dpi="0" rotWithShape="1">
            <a:blip r:embed="rId2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2"/>
            <a:ext cx="8649353" cy="522514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Грубые нарушения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асептики 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антисептики</a:t>
            </a:r>
          </a:p>
          <a:p>
            <a:pPr algn="l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медсестры не знают, как правильно обраба­тывать руки, и используют одни перчатки 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манипуляций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нескольким пациентам. Выполняют инъекции той же иглой, которой набирали препарат из флакона. Неправильно подбирают антисептик для обработки кожи в месте инъекции. Прикасаются к обработанному месту инъекции нестерильными перчатками. Это может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инфекционным осложнениям у пациента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инфицированию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медработника.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нарушениях асептики и антисептики во время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инвазивных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 (пункций, инъекций, установки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внутрисосудистого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катетера) могут быть воспалительные реакции в месте прокола иглы, абсцессы. При значительных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обработки инъекционного поля при сосудистом доступе, работе с внутрисосудистыми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катетерами возможен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сепсис.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Требуйте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медсестры использовали одну пару перчаток на одного пациента и снимали сразу после процедуры. Обеспечьте их необходимым количеством стерильных перчаток и кожными антисептиками Обучайте медсестер правильно обрабатывать руки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дезсредствами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снимать и надевать стерильные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перчатки.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Пациенту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не первый раз делают инъекцию. Он знает, как выглядит ампула или флакон, знает название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Однако медсестра вводит ему совсем другой препарат. Пациент мог бы вовремя остановить процедуру. Однако из-за того, что медсестра не уточнила его имя и не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проверила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назначение, он думает, что врач изменил назначение.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055" y="1416313"/>
            <a:ext cx="7571874" cy="5806478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Медицинская сестра игнорирует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аспирационные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пробы</a:t>
            </a:r>
          </a:p>
          <a:p>
            <a:pPr algn="l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медсестры не выполняют аспирационные пробы при внутримышечных инъекциях, когда вводят пациенту антибиотики или анестетики.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 в высокой концентрации сразу попадает в крово­ток. Возрастает риск интоксикации или анафилактического шока. Анестетики не успевают подействовать и выводятся из тканей. В случае внутривенной инъекции игнорировать аспирационную пробу опасно. Препарат может попасть под кожу, что вызовет сильную боль или даже некроз тканей.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4"/>
            <a:ext cx="8402609" cy="42962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сведению: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кожного антисептика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спиртовой раствор, а не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повидон-йод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Кровь, смешанная с по-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видон-йодом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может ложно повысить уровни кальция, фосфора или мочевой кислоты в результатах лабораторных анализов. Йодсодержащие препараты нельзя применять у пациентов с повы­шенным риском аллергических реакций и со светлой кожей, особенно если в месте обработки есть пигментные пятна.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невусы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родинки.</a:t>
            </a:r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0077" y="1059543"/>
            <a:ext cx="8018860" cy="445588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медсестрам, когда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делать аспирационные пробы. Расскажите о возможных осложнениях у пациентов. Проверьте, как персонал знает и выполняет безопасную технику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инъекций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Регулярно проводите инструктажи, особенно при использовании новых или редко используемых лекарств.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33010" y="2277979"/>
            <a:ext cx="6737684" cy="4716379"/>
          </a:xfrm>
          <a:prstGeom prst="rect">
            <a:avLst/>
          </a:prstGeom>
          <a:blipFill dpi="0" rotWithShape="1">
            <a:blip r:embed="rId2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Часто неправильно разводит препараты</a:t>
            </a:r>
          </a:p>
          <a:p>
            <a:pPr algn="l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Разводить препараты можно только теми растворителями и в том объеме, которые производитель прописал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Но медсестры часто нарушают это требование.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 может заменить растворители антибиотиков новокаином или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лидокаином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развести препарат не в том объеме, чем указал производитель, или заранее набрать лекарство в шприц, но не сделать инъекцию вовремя.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памятки и раздайте медсестрам на рабочих местах. Требуйте, чтобы подчиненные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изучали инструкции к препаратам.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91326" y="2085474"/>
            <a:ext cx="7427495" cy="49088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Смешивает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препаратов в одном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шприце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медработники до сих пор смешивают разные препараты в одном шприце. Например, дибазол с папа­верином или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димедрол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но-шпой и анальгином. Сме­шивают одинаковые препараты из флаконов разных партий. Набирают в шприц остатки препаратов из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ампул.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49784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набрать остатки анальгина из двух ампул в один шприц или антибактериальный препарат в один шприц до нужного объема. Это запрещено, особенно при ис­пользовании медицинских иммунобиологических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препаратов. Все остатки из ампул или флаконов медсестра должна отправить в отходы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соответствующего класса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Нельзя смешивать одинаковые препараты из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упаковок и партий - у них могут быть разные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производители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консерванты, наполнители, концентрация и рекомендации по месту и способу введения препарата.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Проинструктируйте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подчиненных, как правильно смешивать препараты. Напомните правила обращения с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медотходами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исправить: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Обеспечьте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медсестер копиями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нормативных документов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рабочих местах. Регулярно проводите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при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внедрении новых технологий, нового инъекционного оборудования, новых лекарствен­ных препаратов для снижения риска ошибок.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1958" y="2143563"/>
            <a:ext cx="7299158" cy="4957011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39796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Медсестра часто не читает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 к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препаратам</a:t>
            </a:r>
          </a:p>
          <a:p>
            <a:pPr algn="l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Производители подробно пишут, как правильно хранить, перевозить и использовать лекарства. Медработники редко читают инструкции и допускают ошибки.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инъекций непригодные препараты. Не знают, при каких температурных условиях хранятся лекарства, можно ли их замораживать и размораживать.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Игнорируют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 использовать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медизделия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специальных полимеров.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90" y="1059543"/>
            <a:ext cx="8402609" cy="602342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algn="l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препараты после заморозки использовать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на другие замораживание не влияет. На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цитстатики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 влияет свет, особенно ультрафиолет, по­этому их нельзя разводить заранее - надо использовать специальные затемненные системы для внутривенных вливаний и защищать флаконы от воздействия света. Для многих цитостатических препаратов, гематологических, иммунодепрессивных и других надо использовать специ­альные полимеры или только стеклянные флаконы - при химическом взаимодействии препарата с обычными по­лимерами могут возникнуть побочные эффекты, которые приведут к тяжелой интоксикации и гибели пациента. 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5178" y="1059542"/>
            <a:ext cx="7805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исправить: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Обяжите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 читать и выполнять инструкции. Закрепите требование в локальных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документах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5284" y="2069432"/>
            <a:ext cx="7571874" cy="5293894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Медицинские сестры не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проверяют назначения врача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Иногда медсестры используют препараты по принципу «я помню этого пациента и знаю, что ему назначили». Это опасно, так как врач мог поменять лечение. Нередко медсе­стры применяют препараты неправильной концентрации.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4743" y="1059543"/>
            <a:ext cx="89262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назначил пациенту вводить антибиотик вместе с новокаином. В листке назначений указал только объем анестетика и количество инъекций в день. Так как дан­ных о концентрации новокаина нет, медсестра не вправе делать инъекцию.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Как исправить: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Напоминайте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медсестрам, чтобы тща­тельно проверяли лист врачебных назначений. Если на­звания препаратов написаны нечетко, буквы размыты или не указана концентрация, применять их нельзя.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84884" y="1572126"/>
            <a:ext cx="6978316" cy="5614737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Порядок хранения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использования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медицинских препаратов нарушается по причине: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Медсестры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забывают ставить на флакон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мультидозного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препарата дату и время вскрытия. Оставляют иглу для забора препарата в крышке, а не используют специ­альную систему (аспирационная канюля,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Мини-Спайк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Извлекают иглу из флакона сразу после того, как наберут препарат. Нередко персонал неправильно хранит имму­нобиологические препараты: допускает замораживание вакцин и анатоксинов, в которые входит адъювант. Как правило, это вакцины против гепатита А и В, АКДС, АДС, АД, АС, АДС-М и т. д.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62" y="1059543"/>
            <a:ext cx="9221689" cy="4796544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сведению: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манипуляцией медсестра должна идентифицировать препарат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пригодно ли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Проверить целостность упаковки, условия хранения и срок годности. Если флакон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многодозовый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посмотреть срок годности до и после вскрытия. Оценить цвет лекарства и нали­чие осадка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4016</TotalTime>
  <Words>1185</Words>
  <Application>Microsoft Macintosh PowerPoint</Application>
  <PresentationFormat>Произвольный</PresentationFormat>
  <Paragraphs>134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 Кафедра сестринского дела  Сестринские ошибки при выполнении инъекций.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7. Выбирает неподходящий шприц или иглу При выборе шприца медсестры смотрят, войдет ли в него доза препарата, а подбор иглы уходит на второй план. Часто вовсе используют иглу, которая идет в упаковке со шприцем. Это неправильно: в комплекте - игла для набора препарата, а для инъекций берут другую, особенно если препарат во флаконе с резиновой пробкой. Для таких пробок нужны тупоконечные иглы, которые не срезают частицы резинки, и инородные частицы не попадают в препарат. Распространенная ошибка - выбор шприца, объем которого больше, чем нужно. Медсестра слишком быстро вводит лекарство, создает сильное давление в тканях и травмирует их. Иногда большой шприц провоцирует медсестру наби­рать лишний физраствор. Такая инъекция опасна, так как увеличивает водную нагрузку на организм.  Иногда медсестры вынуждены заменять одни шприцы другими. Например, используют инсулиновые шприцы вместо туберкулиновых и наоборот. Чаще всего так происходит при дефиците медизделий в больнице.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</cp:lastModifiedBy>
  <cp:revision>146</cp:revision>
  <dcterms:created xsi:type="dcterms:W3CDTF">2019-11-18T16:05:35Z</dcterms:created>
  <dcterms:modified xsi:type="dcterms:W3CDTF">2022-02-28T11:47:34Z</dcterms:modified>
</cp:coreProperties>
</file>