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9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8" r:id="rId4"/>
    <p:sldId id="259" r:id="rId5"/>
    <p:sldId id="260" r:id="rId6"/>
    <p:sldId id="265" r:id="rId7"/>
    <p:sldId id="269" r:id="rId8"/>
    <p:sldId id="266" r:id="rId9"/>
    <p:sldId id="267" r:id="rId10"/>
    <p:sldId id="270" r:id="rId11"/>
    <p:sldId id="271" r:id="rId12"/>
    <p:sldId id="361" r:id="rId13"/>
    <p:sldId id="362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85" r:id="rId23"/>
    <p:sldId id="282" r:id="rId24"/>
    <p:sldId id="283" r:id="rId25"/>
    <p:sldId id="284" r:id="rId26"/>
    <p:sldId id="287" r:id="rId27"/>
    <p:sldId id="289" r:id="rId28"/>
    <p:sldId id="291" r:id="rId29"/>
    <p:sldId id="292" r:id="rId30"/>
    <p:sldId id="364" r:id="rId31"/>
    <p:sldId id="296" r:id="rId32"/>
    <p:sldId id="297" r:id="rId33"/>
    <p:sldId id="298" r:id="rId34"/>
    <p:sldId id="299" r:id="rId35"/>
    <p:sldId id="301" r:id="rId36"/>
    <p:sldId id="302" r:id="rId37"/>
    <p:sldId id="304" r:id="rId38"/>
    <p:sldId id="305" r:id="rId39"/>
    <p:sldId id="307" r:id="rId40"/>
    <p:sldId id="363" r:id="rId41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CC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6" autoAdjust="0"/>
    <p:restoredTop sz="89712" autoAdjust="0"/>
  </p:normalViewPr>
  <p:slideViewPr>
    <p:cSldViewPr>
      <p:cViewPr varScale="1">
        <p:scale>
          <a:sx n="99" d="100"/>
          <a:sy n="99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fld id="{06E1CEFE-9702-4120-A30E-5538496B9B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2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fld id="{7D16CEAD-1E55-472E-96E5-BD7EE032E99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11E64-2D0F-412A-BBD8-51797759F300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10F14-DB73-432A-B59D-A96BE087B3DE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EC04-928C-4A2F-BFEC-E0984B6ADF46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273106A-9C48-49D5-8FDC-0A760FB8070B}" type="slidenum">
              <a:rPr lang="ru-RU"/>
              <a:pPr/>
              <a:t>12</a:t>
            </a:fld>
            <a:endParaRPr lang="ru-RU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503B4-FDA8-4ECD-B540-0735B8D87131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39782-B628-4BBB-A663-474CCDA3314F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629D7-C500-4E01-B9EC-705A8A849811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D80CB-667E-46C7-819D-574F4FF9F8DA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100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C4686-F765-4AA4-98EB-805126A03417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9A393-CE7C-4862-9A84-90886B939E6B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F35B-F52B-48CE-86F3-F47B86607C37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22822-C9DE-4157-BACC-D5328B86F91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206D-E396-400A-A003-65340F9B5AE3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09D3F-CC1A-4FDF-BED8-CC611AE895D7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D2D85-BB62-4145-9E07-5E8FA56A3DCE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C857F-2461-4F4A-9435-3D7DA1DD5E43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C8E1-54FF-474A-A3C2-D90F15FDA171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F48B-C10C-4973-9CEC-61311ABE0E2B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F6536-CF8A-41CE-8733-2C720A5E241B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114D-E3CC-4884-BC2B-7D3463E811CC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5CB5C-F101-4716-BC20-6BF854578BCF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BA0BC-58C3-4E9E-AC78-5B464B006DA4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9710-1626-4B13-95D3-3687CE1A7021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80000"/>
              </a:lnSpc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4C50-3D75-4E19-9530-EDEACF665BDD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CE677-3989-4F93-9BE9-E185D61A50A3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26634-4038-4469-83CA-594372D25C88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5463-57C3-477B-B958-5281AC5AA2F4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27AAD-4928-48A7-8629-2712C209AC21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8107C-2918-4E60-860F-B21A2755FB02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0C-A168-4A4A-AE67-AF074DE618F9}" type="slidenum">
              <a:rPr lang="ru-RU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59CA5-E8E0-4007-9D6D-8D579ADCA28B}" type="slidenum">
              <a:rPr lang="ru-RU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0F1F2-1F93-4B17-BC7D-FB28087D6089}" type="slidenum">
              <a:rPr lang="ru-RU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59C3-A81F-4496-AA6F-0DB817B5F64F}" type="slidenum">
              <a:rPr lang="ru-RU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600">
              <a:cs typeface="Times New Roman" pitchFamily="18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2C93-B7ED-4AD9-B569-AE7204504BD1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6B0BE-436F-4C17-83B3-DA9D214776F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407CE-1F3C-4878-802E-9861B08F2C82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BD059-027B-483B-9589-E419FA222F7B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7329F-1E69-4370-9A3A-9FDCD3F6374C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6C44-8F26-4813-939B-7DA836F41744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66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66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66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 anchor="ctr"/>
          <a:lstStyle>
            <a:lvl1pPr>
              <a:defRPr sz="16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66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0"/>
            <a:ext cx="6400800" cy="336550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600" b="1">
                <a:solidFill>
                  <a:srgbClr val="FFFF00"/>
                </a:solidFill>
                <a:effectLst/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665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F584CD5-176B-4D04-A9E9-8499A512EED8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19665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665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6585B2-6A6D-4368-B533-ACB2B9990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D4DC7-C771-444F-8AE9-20E35AD34F6F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F14D0-5007-4BAC-9C4E-D11220597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4663"/>
            <a:ext cx="2057400" cy="5656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4663"/>
            <a:ext cx="6019800" cy="5656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FBA775-7126-4C51-B9DC-14A00BBBCE73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6A13-1F9A-406D-9D89-3F8910A4E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74663"/>
            <a:ext cx="8229600" cy="5656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0103C3-3744-4658-8F7A-AF7044EDA118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E6B2DC-0635-44C4-B098-6B9516B42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640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ОБРАЗЕЦ ПОДЗАГОЛОВКА</a:t>
            </a:r>
          </a:p>
        </p:txBody>
      </p: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B09C-E7E7-4B12-9723-DCA63229B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C7CF3-0097-4ADE-938E-E949DEA1C830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1FE7-7B96-4B44-B5B2-ABD8C57B2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4D584-BA39-4798-A1D3-F045608B14FD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F5CD-747F-4C41-A3FD-E72CC0434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17927-15F5-4271-95F6-BCD552F992B6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0B24-5EDA-46A1-95C2-B66681297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BF8C2-083D-4952-8AAA-C7624EBDABB3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CFBB7-0793-4E71-A2E0-9C58B1A9AF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B1323-D71A-4011-AE96-B395F42FD5EF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F3BB1-6914-4F4C-8410-E32FAC5AD3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C4B0A-7C95-46EF-A8FC-B8D1B3F6DDC9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8A39A-0E3B-45D6-9C79-6E1EC6F33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F403C-BDEE-4F5F-B79F-FCCE12B7FDDF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BA78-5235-42C8-8F74-864445A45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443C5-AD4F-41F4-A8F3-296A1D899A36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04A60-48CB-4750-AEF9-2DD0AEE88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9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62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56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56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46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5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56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3F9D98-8FDE-4A8B-8ECD-7184EFFF8434}" type="datetimeFigureOut">
              <a:rPr lang="ru-RU"/>
              <a:pPr/>
              <a:t>22.02.2024</a:t>
            </a:fld>
            <a:endParaRPr lang="ru-RU"/>
          </a:p>
        </p:txBody>
      </p:sp>
      <p:sp>
        <p:nvSpPr>
          <p:cNvPr id="1956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56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EF5AAB3-5F15-4655-B87E-D9B33FBDF1D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q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46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5757B0B7-684D-4714-A1BD-F893E9DE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395536" y="2817585"/>
            <a:ext cx="8229600" cy="1323439"/>
          </a:xfrm>
        </p:spPr>
        <p:txBody>
          <a:bodyPr/>
          <a:lstStyle/>
          <a:p>
            <a:r>
              <a:rPr lang="ru-RU" sz="4000" b="1" dirty="0"/>
              <a:t>Стриктуры желчных протоков. Часть 1.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subTitle" sz="quarter" idx="1"/>
          </p:nvPr>
        </p:nvSpPr>
        <p:spPr>
          <a:xfrm>
            <a:off x="899592" y="404664"/>
            <a:ext cx="7524328" cy="1138773"/>
          </a:xfrm>
        </p:spPr>
        <p:txBody>
          <a:bodyPr/>
          <a:lstStyle/>
          <a:p>
            <a:pPr algn="ctr"/>
            <a:r>
              <a:rPr lang="ru-RU" sz="2400" dirty="0">
                <a:latin typeface="+mj-lt"/>
              </a:rPr>
              <a:t>ФГБУ ФНКЦ ФМБА России</a:t>
            </a:r>
            <a:br>
              <a:rPr lang="ru-RU" dirty="0"/>
            </a:br>
            <a:r>
              <a:rPr lang="ru-RU" sz="2000" b="1" dirty="0">
                <a:solidFill>
                  <a:srgbClr val="FFFF00"/>
                </a:solidFill>
              </a:rPr>
              <a:t>Академия постдипломного образования</a:t>
            </a:r>
          </a:p>
          <a:p>
            <a:pPr algn="ctr"/>
            <a:r>
              <a:rPr lang="ru-RU" sz="2000" dirty="0"/>
              <a:t>Кафедра хирургии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Слайд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Слайд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Слайд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Слайд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Слайд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Слайд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Слайд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Слайд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 descr="Слайд1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Picture 22" descr="Слайд1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Слай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2" name="Picture 22" descr="Слайд2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Слайд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9" name="Picture 21" descr="Слайд2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Слайд2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9" name="Picture 19" descr="Слайд2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Слайд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Слайд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Слайд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Слайд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Слайд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Слайд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Слайд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Слайд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Слайд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Picture 20" descr="Слайд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Слайд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3" name="Picture 15" descr="Слайд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Слайд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4" name="Picture 28" descr="Слайд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Слайд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6" name="Picture 18" descr="Слайд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Слайд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Слайд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Слайд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3" name="Picture 83" descr="Слайд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3" name="Picture 119" descr="Слайд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Слайд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5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Глобус">
      <a:majorFont>
        <a:latin typeface="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</Template>
  <TotalTime>3</TotalTime>
  <Words>50</Words>
  <Application>Microsoft Office PowerPoint</Application>
  <PresentationFormat>Экран (4:3)</PresentationFormat>
  <Paragraphs>42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Times New Roman</vt:lpstr>
      <vt:lpstr>Verdana</vt:lpstr>
      <vt:lpstr>Wingdings</vt:lpstr>
      <vt:lpstr>05</vt:lpstr>
      <vt:lpstr>2_Глобус</vt:lpstr>
      <vt:lpstr>Стриктуры желчных протоков. Часть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Стриктуры желчных протоков. Часть 1.</dc:title>
  <dc:creator>FuckYouBill</dc:creator>
  <cp:lastModifiedBy>Величко Евгений Александрович</cp:lastModifiedBy>
  <cp:revision>2</cp:revision>
  <cp:lastPrinted>1601-01-01T00:00:00Z</cp:lastPrinted>
  <dcterms:created xsi:type="dcterms:W3CDTF">2012-02-23T23:51:51Z</dcterms:created>
  <dcterms:modified xsi:type="dcterms:W3CDTF">2024-02-22T12:31:46Z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